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4"/>
  </p:sldMasterIdLst>
  <p:notesMasterIdLst>
    <p:notesMasterId r:id="rId23"/>
  </p:notesMasterIdLst>
  <p:sldIdLst>
    <p:sldId id="257" r:id="rId5"/>
    <p:sldId id="292" r:id="rId6"/>
    <p:sldId id="286" r:id="rId7"/>
    <p:sldId id="285" r:id="rId8"/>
    <p:sldId id="289" r:id="rId9"/>
    <p:sldId id="288" r:id="rId10"/>
    <p:sldId id="26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2" r:id="rId19"/>
    <p:sldId id="303" r:id="rId20"/>
    <p:sldId id="300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62CB52-4AEE-407B-BE17-937F8963E06D}" v="172" dt="2022-12-06T18:59:28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2, Aman" userId="dcfbb5d2-4019-443b-b39d-ee94260ba172" providerId="ADAL" clId="{1B62CB52-4AEE-407B-BE17-937F8963E06D}"/>
    <pc:docChg chg="undo custSel addSld delSld modSld sldOrd">
      <pc:chgData name="Kumar2, Aman" userId="dcfbb5d2-4019-443b-b39d-ee94260ba172" providerId="ADAL" clId="{1B62CB52-4AEE-407B-BE17-937F8963E06D}" dt="2022-12-06T18:59:39.135" v="1742" actId="14100"/>
      <pc:docMkLst>
        <pc:docMk/>
      </pc:docMkLst>
      <pc:sldChg chg="delSp modTransition modAnim">
        <pc:chgData name="Kumar2, Aman" userId="dcfbb5d2-4019-443b-b39d-ee94260ba172" providerId="ADAL" clId="{1B62CB52-4AEE-407B-BE17-937F8963E06D}" dt="2022-12-06T17:08:21.827" v="193"/>
        <pc:sldMkLst>
          <pc:docMk/>
          <pc:sldMk cId="2475805559" sldId="257"/>
        </pc:sldMkLst>
        <pc:picChg chg="del">
          <ac:chgData name="Kumar2, Aman" userId="dcfbb5d2-4019-443b-b39d-ee94260ba172" providerId="ADAL" clId="{1B62CB52-4AEE-407B-BE17-937F8963E06D}" dt="2022-12-06T17:08:21.827" v="193"/>
          <ac:picMkLst>
            <pc:docMk/>
            <pc:sldMk cId="2475805559" sldId="257"/>
            <ac:picMk id="13" creationId="{CD38E809-91FC-28A0-7E0A-9DB40DFB46C9}"/>
          </ac:picMkLst>
        </pc:picChg>
      </pc:sldChg>
      <pc:sldChg chg="addSp delSp modSp mod modTransition modAnim">
        <pc:chgData name="Kumar2, Aman" userId="dcfbb5d2-4019-443b-b39d-ee94260ba172" providerId="ADAL" clId="{1B62CB52-4AEE-407B-BE17-937F8963E06D}" dt="2022-12-06T17:31:41.076" v="797" actId="20577"/>
        <pc:sldMkLst>
          <pc:docMk/>
          <pc:sldMk cId="4026771594" sldId="262"/>
        </pc:sldMkLst>
        <pc:spChg chg="add del">
          <ac:chgData name="Kumar2, Aman" userId="dcfbb5d2-4019-443b-b39d-ee94260ba172" providerId="ADAL" clId="{1B62CB52-4AEE-407B-BE17-937F8963E06D}" dt="2022-12-06T17:28:26.114" v="598"/>
          <ac:spMkLst>
            <pc:docMk/>
            <pc:sldMk cId="4026771594" sldId="262"/>
            <ac:spMk id="4" creationId="{A4D6BA96-C798-14F7-D4AB-593BC3F51357}"/>
          </ac:spMkLst>
        </pc:spChg>
        <pc:spChg chg="mod">
          <ac:chgData name="Kumar2, Aman" userId="dcfbb5d2-4019-443b-b39d-ee94260ba172" providerId="ADAL" clId="{1B62CB52-4AEE-407B-BE17-937F8963E06D}" dt="2022-12-06T17:31:41.076" v="797" actId="20577"/>
          <ac:spMkLst>
            <pc:docMk/>
            <pc:sldMk cId="4026771594" sldId="262"/>
            <ac:spMk id="25" creationId="{6180207F-22A0-4DFD-BC3A-FF920209CCC2}"/>
          </ac:spMkLst>
        </pc:spChg>
        <pc:picChg chg="del">
          <ac:chgData name="Kumar2, Aman" userId="dcfbb5d2-4019-443b-b39d-ee94260ba172" providerId="ADAL" clId="{1B62CB52-4AEE-407B-BE17-937F8963E06D}" dt="2022-12-06T17:08:21.827" v="193"/>
          <ac:picMkLst>
            <pc:docMk/>
            <pc:sldMk cId="4026771594" sldId="262"/>
            <ac:picMk id="5" creationId="{4C0EAB7C-8118-FD8E-2A85-0AA0B01CEF42}"/>
          </ac:picMkLst>
        </pc:picChg>
      </pc:sldChg>
      <pc:sldChg chg="delSp del modTransition modAnim">
        <pc:chgData name="Kumar2, Aman" userId="dcfbb5d2-4019-443b-b39d-ee94260ba172" providerId="ADAL" clId="{1B62CB52-4AEE-407B-BE17-937F8963E06D}" dt="2022-12-06T17:46:28.121" v="1181" actId="47"/>
        <pc:sldMkLst>
          <pc:docMk/>
          <pc:sldMk cId="1769783529" sldId="265"/>
        </pc:sldMkLst>
        <pc:picChg chg="del">
          <ac:chgData name="Kumar2, Aman" userId="dcfbb5d2-4019-443b-b39d-ee94260ba172" providerId="ADAL" clId="{1B62CB52-4AEE-407B-BE17-937F8963E06D}" dt="2022-12-06T17:08:21.827" v="193"/>
          <ac:picMkLst>
            <pc:docMk/>
            <pc:sldMk cId="1769783529" sldId="265"/>
            <ac:picMk id="37" creationId="{8BB28BCA-2842-94B4-51E8-006473F4D9D3}"/>
          </ac:picMkLst>
        </pc:picChg>
      </pc:sldChg>
      <pc:sldChg chg="delSp modSp modTransition modAnim">
        <pc:chgData name="Kumar2, Aman" userId="dcfbb5d2-4019-443b-b39d-ee94260ba172" providerId="ADAL" clId="{1B62CB52-4AEE-407B-BE17-937F8963E06D}" dt="2022-12-06T17:08:21.827" v="193"/>
        <pc:sldMkLst>
          <pc:docMk/>
          <pc:sldMk cId="3178424874" sldId="285"/>
        </pc:sldMkLst>
        <pc:graphicFrameChg chg="mod">
          <ac:chgData name="Kumar2, Aman" userId="dcfbb5d2-4019-443b-b39d-ee94260ba172" providerId="ADAL" clId="{1B62CB52-4AEE-407B-BE17-937F8963E06D}" dt="2022-12-06T16:55:28.671" v="144" actId="20577"/>
          <ac:graphicFrameMkLst>
            <pc:docMk/>
            <pc:sldMk cId="3178424874" sldId="285"/>
            <ac:graphicFrameMk id="5" creationId="{177E8AFF-C2C5-45DE-8DED-028A9F306621}"/>
          </ac:graphicFrameMkLst>
        </pc:graphicFrameChg>
        <pc:picChg chg="del">
          <ac:chgData name="Kumar2, Aman" userId="dcfbb5d2-4019-443b-b39d-ee94260ba172" providerId="ADAL" clId="{1B62CB52-4AEE-407B-BE17-937F8963E06D}" dt="2022-12-06T17:08:21.827" v="193"/>
          <ac:picMkLst>
            <pc:docMk/>
            <pc:sldMk cId="3178424874" sldId="285"/>
            <ac:picMk id="4" creationId="{8C6941BF-288D-FE96-E765-81D51FC16EDC}"/>
          </ac:picMkLst>
        </pc:picChg>
      </pc:sldChg>
      <pc:sldChg chg="modSp mod modTransition">
        <pc:chgData name="Kumar2, Aman" userId="dcfbb5d2-4019-443b-b39d-ee94260ba172" providerId="ADAL" clId="{1B62CB52-4AEE-407B-BE17-937F8963E06D}" dt="2022-12-06T18:59:14.498" v="1736" actId="20577"/>
        <pc:sldMkLst>
          <pc:docMk/>
          <pc:sldMk cId="401097009" sldId="286"/>
        </pc:sldMkLst>
        <pc:spChg chg="mod">
          <ac:chgData name="Kumar2, Aman" userId="dcfbb5d2-4019-443b-b39d-ee94260ba172" providerId="ADAL" clId="{1B62CB52-4AEE-407B-BE17-937F8963E06D}" dt="2022-12-06T18:59:14.498" v="1736" actId="20577"/>
          <ac:spMkLst>
            <pc:docMk/>
            <pc:sldMk cId="401097009" sldId="286"/>
            <ac:spMk id="3" creationId="{215EAAFF-A3D8-4690-999D-5FA89C7548C8}"/>
          </ac:spMkLst>
        </pc:spChg>
      </pc:sldChg>
      <pc:sldChg chg="addSp delSp modSp mod modTransition modAnim">
        <pc:chgData name="Kumar2, Aman" userId="dcfbb5d2-4019-443b-b39d-ee94260ba172" providerId="ADAL" clId="{1B62CB52-4AEE-407B-BE17-937F8963E06D}" dt="2022-12-06T17:30:22.683" v="709" actId="20577"/>
        <pc:sldMkLst>
          <pc:docMk/>
          <pc:sldMk cId="2572899003" sldId="288"/>
        </pc:sldMkLst>
        <pc:spChg chg="mod">
          <ac:chgData name="Kumar2, Aman" userId="dcfbb5d2-4019-443b-b39d-ee94260ba172" providerId="ADAL" clId="{1B62CB52-4AEE-407B-BE17-937F8963E06D}" dt="2022-12-06T17:30:22.683" v="709" actId="20577"/>
          <ac:spMkLst>
            <pc:docMk/>
            <pc:sldMk cId="2572899003" sldId="288"/>
            <ac:spMk id="2" creationId="{96F6BBB6-2F14-4418-9167-22886CABFC29}"/>
          </ac:spMkLst>
        </pc:spChg>
        <pc:spChg chg="mod">
          <ac:chgData name="Kumar2, Aman" userId="dcfbb5d2-4019-443b-b39d-ee94260ba172" providerId="ADAL" clId="{1B62CB52-4AEE-407B-BE17-937F8963E06D}" dt="2022-12-06T17:30:14.788" v="699" actId="20577"/>
          <ac:spMkLst>
            <pc:docMk/>
            <pc:sldMk cId="2572899003" sldId="288"/>
            <ac:spMk id="3" creationId="{5F7D71B1-49C4-4B49-B71E-8BABC6F0C8E6}"/>
          </ac:spMkLst>
        </pc:spChg>
        <pc:spChg chg="del">
          <ac:chgData name="Kumar2, Aman" userId="dcfbb5d2-4019-443b-b39d-ee94260ba172" providerId="ADAL" clId="{1B62CB52-4AEE-407B-BE17-937F8963E06D}" dt="2022-12-06T17:16:27.359" v="330" actId="478"/>
          <ac:spMkLst>
            <pc:docMk/>
            <pc:sldMk cId="2572899003" sldId="288"/>
            <ac:spMk id="7" creationId="{22F6E45B-B8AC-A331-1247-C9F7E6022FC7}"/>
          </ac:spMkLst>
        </pc:spChg>
        <pc:spChg chg="add mod">
          <ac:chgData name="Kumar2, Aman" userId="dcfbb5d2-4019-443b-b39d-ee94260ba172" providerId="ADAL" clId="{1B62CB52-4AEE-407B-BE17-937F8963E06D}" dt="2022-12-06T17:24:12.397" v="483" actId="1076"/>
          <ac:spMkLst>
            <pc:docMk/>
            <pc:sldMk cId="2572899003" sldId="288"/>
            <ac:spMk id="12" creationId="{7901E7E4-828C-14D9-F55E-836688F608E3}"/>
          </ac:spMkLst>
        </pc:spChg>
        <pc:spChg chg="add mod">
          <ac:chgData name="Kumar2, Aman" userId="dcfbb5d2-4019-443b-b39d-ee94260ba172" providerId="ADAL" clId="{1B62CB52-4AEE-407B-BE17-937F8963E06D}" dt="2022-12-06T17:24:48.254" v="508" actId="20577"/>
          <ac:spMkLst>
            <pc:docMk/>
            <pc:sldMk cId="2572899003" sldId="288"/>
            <ac:spMk id="13" creationId="{A420898A-858D-FEAF-9BDA-11A920085AC3}"/>
          </ac:spMkLst>
        </pc:spChg>
        <pc:spChg chg="add mod">
          <ac:chgData name="Kumar2, Aman" userId="dcfbb5d2-4019-443b-b39d-ee94260ba172" providerId="ADAL" clId="{1B62CB52-4AEE-407B-BE17-937F8963E06D}" dt="2022-12-06T17:25:40.952" v="577" actId="20577"/>
          <ac:spMkLst>
            <pc:docMk/>
            <pc:sldMk cId="2572899003" sldId="288"/>
            <ac:spMk id="14" creationId="{2E78E9AA-25BB-3335-44D8-123DD69DB861}"/>
          </ac:spMkLst>
        </pc:spChg>
        <pc:picChg chg="del">
          <ac:chgData name="Kumar2, Aman" userId="dcfbb5d2-4019-443b-b39d-ee94260ba172" providerId="ADAL" clId="{1B62CB52-4AEE-407B-BE17-937F8963E06D}" dt="2022-12-06T17:16:18.278" v="324" actId="478"/>
          <ac:picMkLst>
            <pc:docMk/>
            <pc:sldMk cId="2572899003" sldId="288"/>
            <ac:picMk id="6" creationId="{3634B430-F22C-13B7-C122-4449946776E1}"/>
          </ac:picMkLst>
        </pc:picChg>
        <pc:picChg chg="add mod">
          <ac:chgData name="Kumar2, Aman" userId="dcfbb5d2-4019-443b-b39d-ee94260ba172" providerId="ADAL" clId="{1B62CB52-4AEE-407B-BE17-937F8963E06D}" dt="2022-12-06T17:23:37.597" v="472" actId="1076"/>
          <ac:picMkLst>
            <pc:docMk/>
            <pc:sldMk cId="2572899003" sldId="288"/>
            <ac:picMk id="8" creationId="{EE0D7EB6-B727-0A6B-29BC-E9AD1244D318}"/>
          </ac:picMkLst>
        </pc:picChg>
        <pc:picChg chg="del">
          <ac:chgData name="Kumar2, Aman" userId="dcfbb5d2-4019-443b-b39d-ee94260ba172" providerId="ADAL" clId="{1B62CB52-4AEE-407B-BE17-937F8963E06D}" dt="2022-12-06T17:08:21.827" v="193"/>
          <ac:picMkLst>
            <pc:docMk/>
            <pc:sldMk cId="2572899003" sldId="288"/>
            <ac:picMk id="9" creationId="{7F291648-AE5B-65F6-7778-428AB01938B7}"/>
          </ac:picMkLst>
        </pc:picChg>
        <pc:picChg chg="add mod modCrop">
          <ac:chgData name="Kumar2, Aman" userId="dcfbb5d2-4019-443b-b39d-ee94260ba172" providerId="ADAL" clId="{1B62CB52-4AEE-407B-BE17-937F8963E06D}" dt="2022-12-06T17:23:45.229" v="475" actId="1076"/>
          <ac:picMkLst>
            <pc:docMk/>
            <pc:sldMk cId="2572899003" sldId="288"/>
            <ac:picMk id="11" creationId="{44D7E95A-2A4E-0E78-6F14-C1D7B0467056}"/>
          </ac:picMkLst>
        </pc:picChg>
      </pc:sldChg>
      <pc:sldChg chg="addSp delSp modSp mod modTransition modAnim">
        <pc:chgData name="Kumar2, Aman" userId="dcfbb5d2-4019-443b-b39d-ee94260ba172" providerId="ADAL" clId="{1B62CB52-4AEE-407B-BE17-937F8963E06D}" dt="2022-12-06T17:12:43.941" v="322"/>
        <pc:sldMkLst>
          <pc:docMk/>
          <pc:sldMk cId="4198106582" sldId="289"/>
        </pc:sldMkLst>
        <pc:spChg chg="mod">
          <ac:chgData name="Kumar2, Aman" userId="dcfbb5d2-4019-443b-b39d-ee94260ba172" providerId="ADAL" clId="{1B62CB52-4AEE-407B-BE17-937F8963E06D}" dt="2022-12-06T16:57:44.472" v="172" actId="20577"/>
          <ac:spMkLst>
            <pc:docMk/>
            <pc:sldMk cId="4198106582" sldId="289"/>
            <ac:spMk id="2" creationId="{9CC51ADF-A1DB-4109-82DA-9C7A8A9A3DBD}"/>
          </ac:spMkLst>
        </pc:spChg>
        <pc:spChg chg="del">
          <ac:chgData name="Kumar2, Aman" userId="dcfbb5d2-4019-443b-b39d-ee94260ba172" providerId="ADAL" clId="{1B62CB52-4AEE-407B-BE17-937F8963E06D}" dt="2022-12-06T16:58:16.844" v="179" actId="478"/>
          <ac:spMkLst>
            <pc:docMk/>
            <pc:sldMk cId="4198106582" sldId="289"/>
            <ac:spMk id="10" creationId="{F4B2B3D1-219F-C3D4-476C-3F9101DF173E}"/>
          </ac:spMkLst>
        </pc:spChg>
        <pc:spChg chg="add mod">
          <ac:chgData name="Kumar2, Aman" userId="dcfbb5d2-4019-443b-b39d-ee94260ba172" providerId="ADAL" clId="{1B62CB52-4AEE-407B-BE17-937F8963E06D}" dt="2022-12-06T17:12:34.139" v="321" actId="1076"/>
          <ac:spMkLst>
            <pc:docMk/>
            <pc:sldMk cId="4198106582" sldId="289"/>
            <ac:spMk id="13" creationId="{7EB75998-7019-8DC5-DF4E-0CF1A7081264}"/>
          </ac:spMkLst>
        </pc:spChg>
        <pc:graphicFrameChg chg="add mod modGraphic">
          <ac:chgData name="Kumar2, Aman" userId="dcfbb5d2-4019-443b-b39d-ee94260ba172" providerId="ADAL" clId="{1B62CB52-4AEE-407B-BE17-937F8963E06D}" dt="2022-12-06T17:12:43.941" v="322"/>
          <ac:graphicFrameMkLst>
            <pc:docMk/>
            <pc:sldMk cId="4198106582" sldId="289"/>
            <ac:graphicFrameMk id="11" creationId="{BE0EB7CF-A5B8-B359-27C9-E96F4553FF0B}"/>
          </ac:graphicFrameMkLst>
        </pc:graphicFrameChg>
        <pc:picChg chg="add mod">
          <ac:chgData name="Kumar2, Aman" userId="dcfbb5d2-4019-443b-b39d-ee94260ba172" providerId="ADAL" clId="{1B62CB52-4AEE-407B-BE17-937F8963E06D}" dt="2022-12-06T17:08:30.039" v="196" actId="1076"/>
          <ac:picMkLst>
            <pc:docMk/>
            <pc:sldMk cId="4198106582" sldId="289"/>
            <ac:picMk id="6" creationId="{E474BE3D-F3AE-24DE-0790-8F7A365CF25B}"/>
          </ac:picMkLst>
        </pc:picChg>
        <pc:picChg chg="del">
          <ac:chgData name="Kumar2, Aman" userId="dcfbb5d2-4019-443b-b39d-ee94260ba172" providerId="ADAL" clId="{1B62CB52-4AEE-407B-BE17-937F8963E06D}" dt="2022-12-06T16:58:09.204" v="173" actId="478"/>
          <ac:picMkLst>
            <pc:docMk/>
            <pc:sldMk cId="4198106582" sldId="289"/>
            <ac:picMk id="8" creationId="{2F78DA89-0A2B-85D3-6BB9-FECC9B73CF93}"/>
          </ac:picMkLst>
        </pc:picChg>
        <pc:picChg chg="add mod">
          <ac:chgData name="Kumar2, Aman" userId="dcfbb5d2-4019-443b-b39d-ee94260ba172" providerId="ADAL" clId="{1B62CB52-4AEE-407B-BE17-937F8963E06D}" dt="2022-12-06T17:08:32.168" v="197" actId="1076"/>
          <ac:picMkLst>
            <pc:docMk/>
            <pc:sldMk cId="4198106582" sldId="289"/>
            <ac:picMk id="9" creationId="{A21A3E67-0E38-4385-1A00-A97186BD365D}"/>
          </ac:picMkLst>
        </pc:picChg>
        <pc:picChg chg="del">
          <ac:chgData name="Kumar2, Aman" userId="dcfbb5d2-4019-443b-b39d-ee94260ba172" providerId="ADAL" clId="{1B62CB52-4AEE-407B-BE17-937F8963E06D}" dt="2022-12-06T17:08:21.827" v="193"/>
          <ac:picMkLst>
            <pc:docMk/>
            <pc:sldMk cId="4198106582" sldId="289"/>
            <ac:picMk id="12" creationId="{017946A7-940F-1282-E42D-529BE9C37644}"/>
          </ac:picMkLst>
        </pc:picChg>
      </pc:sldChg>
      <pc:sldChg chg="delSp del modTransition modAnim">
        <pc:chgData name="Kumar2, Aman" userId="dcfbb5d2-4019-443b-b39d-ee94260ba172" providerId="ADAL" clId="{1B62CB52-4AEE-407B-BE17-937F8963E06D}" dt="2022-12-06T17:47:25.353" v="1183" actId="47"/>
        <pc:sldMkLst>
          <pc:docMk/>
          <pc:sldMk cId="2951182188" sldId="290"/>
        </pc:sldMkLst>
        <pc:picChg chg="del">
          <ac:chgData name="Kumar2, Aman" userId="dcfbb5d2-4019-443b-b39d-ee94260ba172" providerId="ADAL" clId="{1B62CB52-4AEE-407B-BE17-937F8963E06D}" dt="2022-12-06T17:08:21.827" v="193"/>
          <ac:picMkLst>
            <pc:docMk/>
            <pc:sldMk cId="2951182188" sldId="290"/>
            <ac:picMk id="6" creationId="{82B22C7B-F376-679E-FE2B-316573F0A170}"/>
          </ac:picMkLst>
        </pc:picChg>
      </pc:sldChg>
      <pc:sldChg chg="delSp modSp mod modTransition modAnim">
        <pc:chgData name="Kumar2, Aman" userId="dcfbb5d2-4019-443b-b39d-ee94260ba172" providerId="ADAL" clId="{1B62CB52-4AEE-407B-BE17-937F8963E06D}" dt="2022-12-06T18:58:54.834" v="1732" actId="20577"/>
        <pc:sldMkLst>
          <pc:docMk/>
          <pc:sldMk cId="2790033566" sldId="291"/>
        </pc:sldMkLst>
        <pc:spChg chg="mod">
          <ac:chgData name="Kumar2, Aman" userId="dcfbb5d2-4019-443b-b39d-ee94260ba172" providerId="ADAL" clId="{1B62CB52-4AEE-407B-BE17-937F8963E06D}" dt="2022-12-06T18:58:54.834" v="1732" actId="20577"/>
          <ac:spMkLst>
            <pc:docMk/>
            <pc:sldMk cId="2790033566" sldId="291"/>
            <ac:spMk id="3" creationId="{4F8914B7-2D34-8BF0-527F-27B80F685693}"/>
          </ac:spMkLst>
        </pc:spChg>
        <pc:picChg chg="del">
          <ac:chgData name="Kumar2, Aman" userId="dcfbb5d2-4019-443b-b39d-ee94260ba172" providerId="ADAL" clId="{1B62CB52-4AEE-407B-BE17-937F8963E06D}" dt="2022-12-06T17:08:21.827" v="193"/>
          <ac:picMkLst>
            <pc:docMk/>
            <pc:sldMk cId="2790033566" sldId="291"/>
            <ac:picMk id="12" creationId="{5AF1F95B-F20D-DDB7-BF46-0089EF93FA76}"/>
          </ac:picMkLst>
        </pc:picChg>
      </pc:sldChg>
      <pc:sldChg chg="delSp modSp add mod modTransition modAnim">
        <pc:chgData name="Kumar2, Aman" userId="dcfbb5d2-4019-443b-b39d-ee94260ba172" providerId="ADAL" clId="{1B62CB52-4AEE-407B-BE17-937F8963E06D}" dt="2022-12-06T17:08:21.827" v="193"/>
        <pc:sldMkLst>
          <pc:docMk/>
          <pc:sldMk cId="1611246379" sldId="292"/>
        </pc:sldMkLst>
        <pc:spChg chg="mod">
          <ac:chgData name="Kumar2, Aman" userId="dcfbb5d2-4019-443b-b39d-ee94260ba172" providerId="ADAL" clId="{1B62CB52-4AEE-407B-BE17-937F8963E06D}" dt="2022-12-06T16:54:14.978" v="60" actId="20577"/>
          <ac:spMkLst>
            <pc:docMk/>
            <pc:sldMk cId="1611246379" sldId="292"/>
            <ac:spMk id="2" creationId="{1C21E816-31F5-48BB-BD02-D15F2F18B48A}"/>
          </ac:spMkLst>
        </pc:spChg>
        <pc:picChg chg="del">
          <ac:chgData name="Kumar2, Aman" userId="dcfbb5d2-4019-443b-b39d-ee94260ba172" providerId="ADAL" clId="{1B62CB52-4AEE-407B-BE17-937F8963E06D}" dt="2022-12-06T17:08:21.827" v="193"/>
          <ac:picMkLst>
            <pc:docMk/>
            <pc:sldMk cId="1611246379" sldId="292"/>
            <ac:picMk id="13" creationId="{CD38E809-91FC-28A0-7E0A-9DB40DFB46C9}"/>
          </ac:picMkLst>
        </pc:picChg>
      </pc:sldChg>
      <pc:sldChg chg="add del">
        <pc:chgData name="Kumar2, Aman" userId="dcfbb5d2-4019-443b-b39d-ee94260ba172" providerId="ADAL" clId="{1B62CB52-4AEE-407B-BE17-937F8963E06D}" dt="2022-12-06T16:57:19.634" v="146" actId="47"/>
        <pc:sldMkLst>
          <pc:docMk/>
          <pc:sldMk cId="795643569" sldId="293"/>
        </pc:sldMkLst>
      </pc:sldChg>
      <pc:sldChg chg="add">
        <pc:chgData name="Kumar2, Aman" userId="dcfbb5d2-4019-443b-b39d-ee94260ba172" providerId="ADAL" clId="{1B62CB52-4AEE-407B-BE17-937F8963E06D}" dt="2022-12-06T17:31:57.335" v="798" actId="2890"/>
        <pc:sldMkLst>
          <pc:docMk/>
          <pc:sldMk cId="2966225599" sldId="293"/>
        </pc:sldMkLst>
      </pc:sldChg>
      <pc:sldChg chg="addSp delSp modSp add del mod">
        <pc:chgData name="Kumar2, Aman" userId="dcfbb5d2-4019-443b-b39d-ee94260ba172" providerId="ADAL" clId="{1B62CB52-4AEE-407B-BE17-937F8963E06D}" dt="2022-12-06T17:12:52.500" v="323" actId="47"/>
        <pc:sldMkLst>
          <pc:docMk/>
          <pc:sldMk cId="3481961768" sldId="293"/>
        </pc:sldMkLst>
        <pc:spChg chg="mod">
          <ac:chgData name="Kumar2, Aman" userId="dcfbb5d2-4019-443b-b39d-ee94260ba172" providerId="ADAL" clId="{1B62CB52-4AEE-407B-BE17-937F8963E06D}" dt="2022-12-06T17:10:43.548" v="230" actId="20577"/>
          <ac:spMkLst>
            <pc:docMk/>
            <pc:sldMk cId="3481961768" sldId="293"/>
            <ac:spMk id="2" creationId="{9CC51ADF-A1DB-4109-82DA-9C7A8A9A3DBD}"/>
          </ac:spMkLst>
        </pc:spChg>
        <pc:spChg chg="add mod">
          <ac:chgData name="Kumar2, Aman" userId="dcfbb5d2-4019-443b-b39d-ee94260ba172" providerId="ADAL" clId="{1B62CB52-4AEE-407B-BE17-937F8963E06D}" dt="2022-12-06T17:12:03.800" v="315" actId="14100"/>
          <ac:spMkLst>
            <pc:docMk/>
            <pc:sldMk cId="3481961768" sldId="293"/>
            <ac:spMk id="7" creationId="{413BB7F1-4C44-F212-7484-41F85B14333C}"/>
          </ac:spMkLst>
        </pc:spChg>
        <pc:graphicFrameChg chg="del">
          <ac:chgData name="Kumar2, Aman" userId="dcfbb5d2-4019-443b-b39d-ee94260ba172" providerId="ADAL" clId="{1B62CB52-4AEE-407B-BE17-937F8963E06D}" dt="2022-12-06T17:09:33.893" v="208" actId="478"/>
          <ac:graphicFrameMkLst>
            <pc:docMk/>
            <pc:sldMk cId="3481961768" sldId="293"/>
            <ac:graphicFrameMk id="11" creationId="{BE0EB7CF-A5B8-B359-27C9-E96F4553FF0B}"/>
          </ac:graphicFrameMkLst>
        </pc:graphicFrameChg>
        <pc:picChg chg="del">
          <ac:chgData name="Kumar2, Aman" userId="dcfbb5d2-4019-443b-b39d-ee94260ba172" providerId="ADAL" clId="{1B62CB52-4AEE-407B-BE17-937F8963E06D}" dt="2022-12-06T17:09:35.361" v="210" actId="478"/>
          <ac:picMkLst>
            <pc:docMk/>
            <pc:sldMk cId="3481961768" sldId="293"/>
            <ac:picMk id="6" creationId="{E474BE3D-F3AE-24DE-0790-8F7A365CF25B}"/>
          </ac:picMkLst>
        </pc:picChg>
        <pc:picChg chg="del">
          <ac:chgData name="Kumar2, Aman" userId="dcfbb5d2-4019-443b-b39d-ee94260ba172" providerId="ADAL" clId="{1B62CB52-4AEE-407B-BE17-937F8963E06D}" dt="2022-12-06T17:09:34.561" v="209" actId="478"/>
          <ac:picMkLst>
            <pc:docMk/>
            <pc:sldMk cId="3481961768" sldId="293"/>
            <ac:picMk id="9" creationId="{A21A3E67-0E38-4385-1A00-A97186BD365D}"/>
          </ac:picMkLst>
        </pc:picChg>
      </pc:sldChg>
      <pc:sldChg chg="addSp delSp modSp add mod ord">
        <pc:chgData name="Kumar2, Aman" userId="dcfbb5d2-4019-443b-b39d-ee94260ba172" providerId="ADAL" clId="{1B62CB52-4AEE-407B-BE17-937F8963E06D}" dt="2022-12-06T17:43:17.989" v="1164" actId="1076"/>
        <pc:sldMkLst>
          <pc:docMk/>
          <pc:sldMk cId="2296877899" sldId="294"/>
        </pc:sldMkLst>
        <pc:spChg chg="mod">
          <ac:chgData name="Kumar2, Aman" userId="dcfbb5d2-4019-443b-b39d-ee94260ba172" providerId="ADAL" clId="{1B62CB52-4AEE-407B-BE17-937F8963E06D}" dt="2022-12-06T17:34:11.405" v="814" actId="20577"/>
          <ac:spMkLst>
            <pc:docMk/>
            <pc:sldMk cId="2296877899" sldId="294"/>
            <ac:spMk id="2" creationId="{AAB21084-D6B5-41DD-A0C0-79868D1EFCAF}"/>
          </ac:spMkLst>
        </pc:spChg>
        <pc:spChg chg="del">
          <ac:chgData name="Kumar2, Aman" userId="dcfbb5d2-4019-443b-b39d-ee94260ba172" providerId="ADAL" clId="{1B62CB52-4AEE-407B-BE17-937F8963E06D}" dt="2022-12-06T17:32:48.545" v="807" actId="478"/>
          <ac:spMkLst>
            <pc:docMk/>
            <pc:sldMk cId="2296877899" sldId="294"/>
            <ac:spMk id="3" creationId="{FD6983F3-2F14-4EF7-A51E-AF7209EB9A0F}"/>
          </ac:spMkLst>
        </pc:spChg>
        <pc:spChg chg="add del mod">
          <ac:chgData name="Kumar2, Aman" userId="dcfbb5d2-4019-443b-b39d-ee94260ba172" providerId="ADAL" clId="{1B62CB52-4AEE-407B-BE17-937F8963E06D}" dt="2022-12-06T17:32:50.701" v="808" actId="478"/>
          <ac:spMkLst>
            <pc:docMk/>
            <pc:sldMk cId="2296877899" sldId="294"/>
            <ac:spMk id="8" creationId="{B1DA2106-06C8-BB11-7078-41AC27D30628}"/>
          </ac:spMkLst>
        </pc:spChg>
        <pc:picChg chg="del">
          <ac:chgData name="Kumar2, Aman" userId="dcfbb5d2-4019-443b-b39d-ee94260ba172" providerId="ADAL" clId="{1B62CB52-4AEE-407B-BE17-937F8963E06D}" dt="2022-12-06T17:32:44.109" v="805" actId="478"/>
          <ac:picMkLst>
            <pc:docMk/>
            <pc:sldMk cId="2296877899" sldId="294"/>
            <ac:picMk id="5" creationId="{43E2FDB9-15D5-37EE-7030-A67AEDF602CD}"/>
          </ac:picMkLst>
        </pc:picChg>
        <pc:picChg chg="add mod">
          <ac:chgData name="Kumar2, Aman" userId="dcfbb5d2-4019-443b-b39d-ee94260ba172" providerId="ADAL" clId="{1B62CB52-4AEE-407B-BE17-937F8963E06D}" dt="2022-12-06T17:43:17.989" v="1164" actId="1076"/>
          <ac:picMkLst>
            <pc:docMk/>
            <pc:sldMk cId="2296877899" sldId="294"/>
            <ac:picMk id="6" creationId="{F330EA92-CAB0-88E2-7533-F71A48151E65}"/>
          </ac:picMkLst>
        </pc:picChg>
        <pc:picChg chg="add mod">
          <ac:chgData name="Kumar2, Aman" userId="dcfbb5d2-4019-443b-b39d-ee94260ba172" providerId="ADAL" clId="{1B62CB52-4AEE-407B-BE17-937F8963E06D}" dt="2022-12-06T17:43:16.223" v="1163" actId="1076"/>
          <ac:picMkLst>
            <pc:docMk/>
            <pc:sldMk cId="2296877899" sldId="294"/>
            <ac:picMk id="9" creationId="{9F4A7C9F-C31C-9945-D6D7-19CDBB9C13B4}"/>
          </ac:picMkLst>
        </pc:picChg>
      </pc:sldChg>
      <pc:sldChg chg="addSp delSp modSp add mod">
        <pc:chgData name="Kumar2, Aman" userId="dcfbb5d2-4019-443b-b39d-ee94260ba172" providerId="ADAL" clId="{1B62CB52-4AEE-407B-BE17-937F8963E06D}" dt="2022-12-06T17:35:47.815" v="880" actId="1076"/>
        <pc:sldMkLst>
          <pc:docMk/>
          <pc:sldMk cId="593132576" sldId="295"/>
        </pc:sldMkLst>
        <pc:spChg chg="mod">
          <ac:chgData name="Kumar2, Aman" userId="dcfbb5d2-4019-443b-b39d-ee94260ba172" providerId="ADAL" clId="{1B62CB52-4AEE-407B-BE17-937F8963E06D}" dt="2022-12-06T17:35:10.670" v="866" actId="20577"/>
          <ac:spMkLst>
            <pc:docMk/>
            <pc:sldMk cId="593132576" sldId="295"/>
            <ac:spMk id="2" creationId="{AAB21084-D6B5-41DD-A0C0-79868D1EFCAF}"/>
          </ac:spMkLst>
        </pc:spChg>
        <pc:picChg chg="add mod">
          <ac:chgData name="Kumar2, Aman" userId="dcfbb5d2-4019-443b-b39d-ee94260ba172" providerId="ADAL" clId="{1B62CB52-4AEE-407B-BE17-937F8963E06D}" dt="2022-12-06T17:35:41.848" v="877" actId="1076"/>
          <ac:picMkLst>
            <pc:docMk/>
            <pc:sldMk cId="593132576" sldId="295"/>
            <ac:picMk id="4" creationId="{774AD096-1073-3514-C9E1-D53807085C13}"/>
          </ac:picMkLst>
        </pc:picChg>
        <pc:picChg chg="del">
          <ac:chgData name="Kumar2, Aman" userId="dcfbb5d2-4019-443b-b39d-ee94260ba172" providerId="ADAL" clId="{1B62CB52-4AEE-407B-BE17-937F8963E06D}" dt="2022-12-06T17:35:23.551" v="867" actId="478"/>
          <ac:picMkLst>
            <pc:docMk/>
            <pc:sldMk cId="593132576" sldId="295"/>
            <ac:picMk id="6" creationId="{F330EA92-CAB0-88E2-7533-F71A48151E65}"/>
          </ac:picMkLst>
        </pc:picChg>
        <pc:picChg chg="add mod">
          <ac:chgData name="Kumar2, Aman" userId="dcfbb5d2-4019-443b-b39d-ee94260ba172" providerId="ADAL" clId="{1B62CB52-4AEE-407B-BE17-937F8963E06D}" dt="2022-12-06T17:35:47.815" v="880" actId="1076"/>
          <ac:picMkLst>
            <pc:docMk/>
            <pc:sldMk cId="593132576" sldId="295"/>
            <ac:picMk id="7" creationId="{DDAD40CB-F2E3-8B39-89D8-757682BA8AA6}"/>
          </ac:picMkLst>
        </pc:picChg>
      </pc:sldChg>
      <pc:sldChg chg="addSp delSp modSp new mod ord">
        <pc:chgData name="Kumar2, Aman" userId="dcfbb5d2-4019-443b-b39d-ee94260ba172" providerId="ADAL" clId="{1B62CB52-4AEE-407B-BE17-937F8963E06D}" dt="2022-12-06T17:38:37.504" v="926" actId="20577"/>
        <pc:sldMkLst>
          <pc:docMk/>
          <pc:sldMk cId="3372652489" sldId="296"/>
        </pc:sldMkLst>
        <pc:spChg chg="mod">
          <ac:chgData name="Kumar2, Aman" userId="dcfbb5d2-4019-443b-b39d-ee94260ba172" providerId="ADAL" clId="{1B62CB52-4AEE-407B-BE17-937F8963E06D}" dt="2022-12-06T17:38:09.038" v="924" actId="20577"/>
          <ac:spMkLst>
            <pc:docMk/>
            <pc:sldMk cId="3372652489" sldId="296"/>
            <ac:spMk id="2" creationId="{85611F25-6B67-4D28-BEBD-C0FDAFF7D9F2}"/>
          </ac:spMkLst>
        </pc:spChg>
        <pc:spChg chg="del">
          <ac:chgData name="Kumar2, Aman" userId="dcfbb5d2-4019-443b-b39d-ee94260ba172" providerId="ADAL" clId="{1B62CB52-4AEE-407B-BE17-937F8963E06D}" dt="2022-12-06T17:36:46.960" v="882"/>
          <ac:spMkLst>
            <pc:docMk/>
            <pc:sldMk cId="3372652489" sldId="296"/>
            <ac:spMk id="3" creationId="{4D435358-5F88-DF97-1CA7-45FD59AED955}"/>
          </ac:spMkLst>
        </pc:spChg>
        <pc:spChg chg="add mod">
          <ac:chgData name="Kumar2, Aman" userId="dcfbb5d2-4019-443b-b39d-ee94260ba172" providerId="ADAL" clId="{1B62CB52-4AEE-407B-BE17-937F8963E06D}" dt="2022-12-06T17:38:37.504" v="926" actId="20577"/>
          <ac:spMkLst>
            <pc:docMk/>
            <pc:sldMk cId="3372652489" sldId="296"/>
            <ac:spMk id="5" creationId="{256FA68B-B2F4-1B44-D18A-A065753E185E}"/>
          </ac:spMkLst>
        </pc:spChg>
      </pc:sldChg>
      <pc:sldChg chg="addSp modSp new mod">
        <pc:chgData name="Kumar2, Aman" userId="dcfbb5d2-4019-443b-b39d-ee94260ba172" providerId="ADAL" clId="{1B62CB52-4AEE-407B-BE17-937F8963E06D}" dt="2022-12-06T18:01:45.908" v="1415" actId="1076"/>
        <pc:sldMkLst>
          <pc:docMk/>
          <pc:sldMk cId="818679538" sldId="297"/>
        </pc:sldMkLst>
        <pc:spChg chg="mod">
          <ac:chgData name="Kumar2, Aman" userId="dcfbb5d2-4019-443b-b39d-ee94260ba172" providerId="ADAL" clId="{1B62CB52-4AEE-407B-BE17-937F8963E06D}" dt="2022-12-06T17:38:49.194" v="936" actId="20577"/>
          <ac:spMkLst>
            <pc:docMk/>
            <pc:sldMk cId="818679538" sldId="297"/>
            <ac:spMk id="2" creationId="{114E09C6-246A-7060-A2E1-C10CF5C50360}"/>
          </ac:spMkLst>
        </pc:spChg>
        <pc:spChg chg="mod">
          <ac:chgData name="Kumar2, Aman" userId="dcfbb5d2-4019-443b-b39d-ee94260ba172" providerId="ADAL" clId="{1B62CB52-4AEE-407B-BE17-937F8963E06D}" dt="2022-12-06T18:01:45.908" v="1415" actId="1076"/>
          <ac:spMkLst>
            <pc:docMk/>
            <pc:sldMk cId="818679538" sldId="297"/>
            <ac:spMk id="3" creationId="{52F74432-7FC1-4D0D-FC2C-D4C0F22E0561}"/>
          </ac:spMkLst>
        </pc:spChg>
        <pc:picChg chg="add mod">
          <ac:chgData name="Kumar2, Aman" userId="dcfbb5d2-4019-443b-b39d-ee94260ba172" providerId="ADAL" clId="{1B62CB52-4AEE-407B-BE17-937F8963E06D}" dt="2022-12-06T17:46:11.272" v="1179" actId="1076"/>
          <ac:picMkLst>
            <pc:docMk/>
            <pc:sldMk cId="818679538" sldId="297"/>
            <ac:picMk id="6" creationId="{01E9EA1D-A0C5-B4B7-6351-F7F25FCC3563}"/>
          </ac:picMkLst>
        </pc:picChg>
        <pc:picChg chg="add mod">
          <ac:chgData name="Kumar2, Aman" userId="dcfbb5d2-4019-443b-b39d-ee94260ba172" providerId="ADAL" clId="{1B62CB52-4AEE-407B-BE17-937F8963E06D}" dt="2022-12-06T17:46:12.656" v="1180" actId="1076"/>
          <ac:picMkLst>
            <pc:docMk/>
            <pc:sldMk cId="818679538" sldId="297"/>
            <ac:picMk id="8" creationId="{3F3FEE02-CB1D-9D18-101D-DA7CAF257A7B}"/>
          </ac:picMkLst>
        </pc:picChg>
      </pc:sldChg>
      <pc:sldChg chg="addSp delSp modSp new mod">
        <pc:chgData name="Kumar2, Aman" userId="dcfbb5d2-4019-443b-b39d-ee94260ba172" providerId="ADAL" clId="{1B62CB52-4AEE-407B-BE17-937F8963E06D}" dt="2022-12-06T18:53:33.816" v="1694" actId="14100"/>
        <pc:sldMkLst>
          <pc:docMk/>
          <pc:sldMk cId="1180140522" sldId="298"/>
        </pc:sldMkLst>
        <pc:spChg chg="mod">
          <ac:chgData name="Kumar2, Aman" userId="dcfbb5d2-4019-443b-b39d-ee94260ba172" providerId="ADAL" clId="{1B62CB52-4AEE-407B-BE17-937F8963E06D}" dt="2022-12-06T18:41:07.519" v="1425" actId="20577"/>
          <ac:spMkLst>
            <pc:docMk/>
            <pc:sldMk cId="1180140522" sldId="298"/>
            <ac:spMk id="2" creationId="{B9932F0C-48DB-E43B-9248-C005FA6711CA}"/>
          </ac:spMkLst>
        </pc:spChg>
        <pc:spChg chg="del">
          <ac:chgData name="Kumar2, Aman" userId="dcfbb5d2-4019-443b-b39d-ee94260ba172" providerId="ADAL" clId="{1B62CB52-4AEE-407B-BE17-937F8963E06D}" dt="2022-12-06T17:57:23.908" v="1337"/>
          <ac:spMkLst>
            <pc:docMk/>
            <pc:sldMk cId="1180140522" sldId="298"/>
            <ac:spMk id="3" creationId="{5E7F2344-D61D-8132-6198-0C5DEA9EC0F4}"/>
          </ac:spMkLst>
        </pc:spChg>
        <pc:spChg chg="add del mod">
          <ac:chgData name="Kumar2, Aman" userId="dcfbb5d2-4019-443b-b39d-ee94260ba172" providerId="ADAL" clId="{1B62CB52-4AEE-407B-BE17-937F8963E06D}" dt="2022-12-06T17:57:41.652" v="1341" actId="478"/>
          <ac:spMkLst>
            <pc:docMk/>
            <pc:sldMk cId="1180140522" sldId="298"/>
            <ac:spMk id="9" creationId="{35264B9A-441A-0F1F-5D8A-64787C7A3BBA}"/>
          </ac:spMkLst>
        </pc:spChg>
        <pc:graphicFrameChg chg="add del mod">
          <ac:chgData name="Kumar2, Aman" userId="dcfbb5d2-4019-443b-b39d-ee94260ba172" providerId="ADAL" clId="{1B62CB52-4AEE-407B-BE17-937F8963E06D}" dt="2022-12-06T17:57:23.597" v="1336"/>
          <ac:graphicFrameMkLst>
            <pc:docMk/>
            <pc:sldMk cId="1180140522" sldId="298"/>
            <ac:graphicFrameMk id="5" creationId="{210CC8D2-F1AB-2DD9-B458-44200F623FC8}"/>
          </ac:graphicFrameMkLst>
        </pc:graphicFrameChg>
        <pc:graphicFrameChg chg="add del mod">
          <ac:chgData name="Kumar2, Aman" userId="dcfbb5d2-4019-443b-b39d-ee94260ba172" providerId="ADAL" clId="{1B62CB52-4AEE-407B-BE17-937F8963E06D}" dt="2022-12-06T17:57:36.585" v="1340" actId="478"/>
          <ac:graphicFrameMkLst>
            <pc:docMk/>
            <pc:sldMk cId="1180140522" sldId="298"/>
            <ac:graphicFrameMk id="6" creationId="{A569453B-F4C7-BD38-A4B8-16CAC7293B45}"/>
          </ac:graphicFrameMkLst>
        </pc:graphicFrameChg>
        <pc:graphicFrameChg chg="add mod modGraphic">
          <ac:chgData name="Kumar2, Aman" userId="dcfbb5d2-4019-443b-b39d-ee94260ba172" providerId="ADAL" clId="{1B62CB52-4AEE-407B-BE17-937F8963E06D}" dt="2022-12-06T18:53:33.816" v="1694" actId="14100"/>
          <ac:graphicFrameMkLst>
            <pc:docMk/>
            <pc:sldMk cId="1180140522" sldId="298"/>
            <ac:graphicFrameMk id="7" creationId="{9252D71E-5775-E1B7-5BB5-AE36FAB241AD}"/>
          </ac:graphicFrameMkLst>
        </pc:graphicFrameChg>
      </pc:sldChg>
      <pc:sldChg chg="addSp delSp modSp add mod">
        <pc:chgData name="Kumar2, Aman" userId="dcfbb5d2-4019-443b-b39d-ee94260ba172" providerId="ADAL" clId="{1B62CB52-4AEE-407B-BE17-937F8963E06D}" dt="2022-12-06T18:59:39.135" v="1742" actId="14100"/>
        <pc:sldMkLst>
          <pc:docMk/>
          <pc:sldMk cId="1154664545" sldId="299"/>
        </pc:sldMkLst>
        <pc:graphicFrameChg chg="add del mod">
          <ac:chgData name="Kumar2, Aman" userId="dcfbb5d2-4019-443b-b39d-ee94260ba172" providerId="ADAL" clId="{1B62CB52-4AEE-407B-BE17-937F8963E06D}" dt="2022-12-06T18:41:32.840" v="1430"/>
          <ac:graphicFrameMkLst>
            <pc:docMk/>
            <pc:sldMk cId="1154664545" sldId="299"/>
            <ac:graphicFrameMk id="3" creationId="{06908B7C-ED71-DBF7-90F4-62B4D05E919C}"/>
          </ac:graphicFrameMkLst>
        </pc:graphicFrameChg>
        <pc:graphicFrameChg chg="add mod">
          <ac:chgData name="Kumar2, Aman" userId="dcfbb5d2-4019-443b-b39d-ee94260ba172" providerId="ADAL" clId="{1B62CB52-4AEE-407B-BE17-937F8963E06D}" dt="2022-12-06T18:59:36.087" v="1741" actId="14100"/>
          <ac:graphicFrameMkLst>
            <pc:docMk/>
            <pc:sldMk cId="1154664545" sldId="299"/>
            <ac:graphicFrameMk id="5" creationId="{90EC2B82-D0C2-1663-35E7-D109A31B828D}"/>
          </ac:graphicFrameMkLst>
        </pc:graphicFrameChg>
        <pc:graphicFrameChg chg="add del mod">
          <ac:chgData name="Kumar2, Aman" userId="dcfbb5d2-4019-443b-b39d-ee94260ba172" providerId="ADAL" clId="{1B62CB52-4AEE-407B-BE17-937F8963E06D}" dt="2022-12-06T18:41:50.929" v="1437"/>
          <ac:graphicFrameMkLst>
            <pc:docMk/>
            <pc:sldMk cId="1154664545" sldId="299"/>
            <ac:graphicFrameMk id="6" creationId="{16432DBF-4E5F-BB49-7ADE-0BEE8D38EFBE}"/>
          </ac:graphicFrameMkLst>
        </pc:graphicFrameChg>
        <pc:graphicFrameChg chg="del">
          <ac:chgData name="Kumar2, Aman" userId="dcfbb5d2-4019-443b-b39d-ee94260ba172" providerId="ADAL" clId="{1B62CB52-4AEE-407B-BE17-937F8963E06D}" dt="2022-12-06T18:41:26.402" v="1427" actId="478"/>
          <ac:graphicFrameMkLst>
            <pc:docMk/>
            <pc:sldMk cId="1154664545" sldId="299"/>
            <ac:graphicFrameMk id="7" creationId="{9252D71E-5775-E1B7-5BB5-AE36FAB241AD}"/>
          </ac:graphicFrameMkLst>
        </pc:graphicFrameChg>
        <pc:graphicFrameChg chg="add mod">
          <ac:chgData name="Kumar2, Aman" userId="dcfbb5d2-4019-443b-b39d-ee94260ba172" providerId="ADAL" clId="{1B62CB52-4AEE-407B-BE17-937F8963E06D}" dt="2022-12-06T18:59:39.135" v="1742" actId="14100"/>
          <ac:graphicFrameMkLst>
            <pc:docMk/>
            <pc:sldMk cId="1154664545" sldId="299"/>
            <ac:graphicFrameMk id="8" creationId="{56C425B3-2D34-304E-7324-61D3CB729BB5}"/>
          </ac:graphicFrameMkLst>
        </pc:graphicFrameChg>
      </pc:sldChg>
      <pc:sldChg chg="addSp delSp modSp new mod">
        <pc:chgData name="Kumar2, Aman" userId="dcfbb5d2-4019-443b-b39d-ee94260ba172" providerId="ADAL" clId="{1B62CB52-4AEE-407B-BE17-937F8963E06D}" dt="2022-12-06T18:59:28.550" v="1740" actId="1076"/>
        <pc:sldMkLst>
          <pc:docMk/>
          <pc:sldMk cId="3659742491" sldId="300"/>
        </pc:sldMkLst>
        <pc:spChg chg="mod">
          <ac:chgData name="Kumar2, Aman" userId="dcfbb5d2-4019-443b-b39d-ee94260ba172" providerId="ADAL" clId="{1B62CB52-4AEE-407B-BE17-937F8963E06D}" dt="2022-12-06T18:52:32.741" v="1665" actId="20577"/>
          <ac:spMkLst>
            <pc:docMk/>
            <pc:sldMk cId="3659742491" sldId="300"/>
            <ac:spMk id="2" creationId="{47246C7D-E032-54A2-2DF0-6FE1E57530F8}"/>
          </ac:spMkLst>
        </pc:spChg>
        <pc:spChg chg="del">
          <ac:chgData name="Kumar2, Aman" userId="dcfbb5d2-4019-443b-b39d-ee94260ba172" providerId="ADAL" clId="{1B62CB52-4AEE-407B-BE17-937F8963E06D}" dt="2022-12-06T18:43:42.553" v="1460" actId="478"/>
          <ac:spMkLst>
            <pc:docMk/>
            <pc:sldMk cId="3659742491" sldId="300"/>
            <ac:spMk id="3" creationId="{3D8D374E-9CE6-9928-5E39-135273CFCC3C}"/>
          </ac:spMkLst>
        </pc:spChg>
        <pc:spChg chg="add del mod">
          <ac:chgData name="Kumar2, Aman" userId="dcfbb5d2-4019-443b-b39d-ee94260ba172" providerId="ADAL" clId="{1B62CB52-4AEE-407B-BE17-937F8963E06D}" dt="2022-12-06T18:50:23.033" v="1611" actId="478"/>
          <ac:spMkLst>
            <pc:docMk/>
            <pc:sldMk cId="3659742491" sldId="300"/>
            <ac:spMk id="6" creationId="{04462889-BF4D-C75C-05C7-10BB16D2AF4B}"/>
          </ac:spMkLst>
        </pc:spChg>
        <pc:spChg chg="add mod">
          <ac:chgData name="Kumar2, Aman" userId="dcfbb5d2-4019-443b-b39d-ee94260ba172" providerId="ADAL" clId="{1B62CB52-4AEE-407B-BE17-937F8963E06D}" dt="2022-12-06T18:46:27.185" v="1538" actId="1076"/>
          <ac:spMkLst>
            <pc:docMk/>
            <pc:sldMk cId="3659742491" sldId="300"/>
            <ac:spMk id="8" creationId="{B3E7DA29-D2B7-0405-88AE-99C184BC4663}"/>
          </ac:spMkLst>
        </pc:spChg>
        <pc:spChg chg="add mod">
          <ac:chgData name="Kumar2, Aman" userId="dcfbb5d2-4019-443b-b39d-ee94260ba172" providerId="ADAL" clId="{1B62CB52-4AEE-407B-BE17-937F8963E06D}" dt="2022-12-06T18:59:25.270" v="1738" actId="1076"/>
          <ac:spMkLst>
            <pc:docMk/>
            <pc:sldMk cId="3659742491" sldId="300"/>
            <ac:spMk id="10" creationId="{6106D0A1-B8A2-A458-865B-1B9C470EED56}"/>
          </ac:spMkLst>
        </pc:spChg>
        <pc:picChg chg="add del mod">
          <ac:chgData name="Kumar2, Aman" userId="dcfbb5d2-4019-443b-b39d-ee94260ba172" providerId="ADAL" clId="{1B62CB52-4AEE-407B-BE17-937F8963E06D}" dt="2022-12-06T18:50:21.370" v="1610" actId="478"/>
          <ac:picMkLst>
            <pc:docMk/>
            <pc:sldMk cId="3659742491" sldId="300"/>
            <ac:picMk id="5" creationId="{C7D73DEF-41E4-4C64-773C-BB2D5C381D8C}"/>
          </ac:picMkLst>
        </pc:picChg>
        <pc:picChg chg="add mod">
          <ac:chgData name="Kumar2, Aman" userId="dcfbb5d2-4019-443b-b39d-ee94260ba172" providerId="ADAL" clId="{1B62CB52-4AEE-407B-BE17-937F8963E06D}" dt="2022-12-06T18:59:26.431" v="1739" actId="1076"/>
          <ac:picMkLst>
            <pc:docMk/>
            <pc:sldMk cId="3659742491" sldId="300"/>
            <ac:picMk id="7" creationId="{AC25715B-BB4F-3E60-1BAD-EC56A613F141}"/>
          </ac:picMkLst>
        </pc:picChg>
        <pc:picChg chg="add mod">
          <ac:chgData name="Kumar2, Aman" userId="dcfbb5d2-4019-443b-b39d-ee94260ba172" providerId="ADAL" clId="{1B62CB52-4AEE-407B-BE17-937F8963E06D}" dt="2022-12-06T18:59:28.550" v="1740" actId="1076"/>
          <ac:picMkLst>
            <pc:docMk/>
            <pc:sldMk cId="3659742491" sldId="300"/>
            <ac:picMk id="9" creationId="{A758EED4-70D4-914F-A94A-1A92E27795F8}"/>
          </ac:picMkLst>
        </pc:picChg>
      </pc:sldChg>
      <pc:sldChg chg="addSp modSp new del mod">
        <pc:chgData name="Kumar2, Aman" userId="dcfbb5d2-4019-443b-b39d-ee94260ba172" providerId="ADAL" clId="{1B62CB52-4AEE-407B-BE17-937F8963E06D}" dt="2022-12-06T18:53:39.338" v="1695" actId="47"/>
        <pc:sldMkLst>
          <pc:docMk/>
          <pc:sldMk cId="503390526" sldId="301"/>
        </pc:sldMkLst>
        <pc:spChg chg="mod">
          <ac:chgData name="Kumar2, Aman" userId="dcfbb5d2-4019-443b-b39d-ee94260ba172" providerId="ADAL" clId="{1B62CB52-4AEE-407B-BE17-937F8963E06D}" dt="2022-12-06T18:46:36.033" v="1548" actId="20577"/>
          <ac:spMkLst>
            <pc:docMk/>
            <pc:sldMk cId="503390526" sldId="301"/>
            <ac:spMk id="2" creationId="{144FB0E2-730C-BF62-736B-0F59454F04A7}"/>
          </ac:spMkLst>
        </pc:spChg>
        <pc:picChg chg="add mod">
          <ac:chgData name="Kumar2, Aman" userId="dcfbb5d2-4019-443b-b39d-ee94260ba172" providerId="ADAL" clId="{1B62CB52-4AEE-407B-BE17-937F8963E06D}" dt="2022-12-06T18:47:11.557" v="1550"/>
          <ac:picMkLst>
            <pc:docMk/>
            <pc:sldMk cId="503390526" sldId="301"/>
            <ac:picMk id="5" creationId="{E649BD1E-5B4F-49D3-2EEB-D0491F07B80D}"/>
          </ac:picMkLst>
        </pc:picChg>
      </pc:sldChg>
      <pc:sldChg chg="addSp delSp modSp add mod ord">
        <pc:chgData name="Kumar2, Aman" userId="dcfbb5d2-4019-443b-b39d-ee94260ba172" providerId="ADAL" clId="{1B62CB52-4AEE-407B-BE17-937F8963E06D}" dt="2022-12-06T18:52:23.694" v="1649" actId="20577"/>
        <pc:sldMkLst>
          <pc:docMk/>
          <pc:sldMk cId="3748681958" sldId="302"/>
        </pc:sldMkLst>
        <pc:spChg chg="mod">
          <ac:chgData name="Kumar2, Aman" userId="dcfbb5d2-4019-443b-b39d-ee94260ba172" providerId="ADAL" clId="{1B62CB52-4AEE-407B-BE17-937F8963E06D}" dt="2022-12-06T18:52:23.694" v="1649" actId="20577"/>
          <ac:spMkLst>
            <pc:docMk/>
            <pc:sldMk cId="3748681958" sldId="302"/>
            <ac:spMk id="2" creationId="{47246C7D-E032-54A2-2DF0-6FE1E57530F8}"/>
          </ac:spMkLst>
        </pc:spChg>
        <pc:spChg chg="del mod">
          <ac:chgData name="Kumar2, Aman" userId="dcfbb5d2-4019-443b-b39d-ee94260ba172" providerId="ADAL" clId="{1B62CB52-4AEE-407B-BE17-937F8963E06D}" dt="2022-12-06T18:50:32.314" v="1614" actId="21"/>
          <ac:spMkLst>
            <pc:docMk/>
            <pc:sldMk cId="3748681958" sldId="302"/>
            <ac:spMk id="6" creationId="{04462889-BF4D-C75C-05C7-10BB16D2AF4B}"/>
          </ac:spMkLst>
        </pc:spChg>
        <pc:spChg chg="mod">
          <ac:chgData name="Kumar2, Aman" userId="dcfbb5d2-4019-443b-b39d-ee94260ba172" providerId="ADAL" clId="{1B62CB52-4AEE-407B-BE17-937F8963E06D}" dt="2022-12-06T18:49:16.768" v="1608" actId="20577"/>
          <ac:spMkLst>
            <pc:docMk/>
            <pc:sldMk cId="3748681958" sldId="302"/>
            <ac:spMk id="8" creationId="{B3E7DA29-D2B7-0405-88AE-99C184BC4663}"/>
          </ac:spMkLst>
        </pc:spChg>
        <pc:spChg chg="add mod">
          <ac:chgData name="Kumar2, Aman" userId="dcfbb5d2-4019-443b-b39d-ee94260ba172" providerId="ADAL" clId="{1B62CB52-4AEE-407B-BE17-937F8963E06D}" dt="2022-12-06T18:52:13.693" v="1636" actId="1076"/>
          <ac:spMkLst>
            <pc:docMk/>
            <pc:sldMk cId="3748681958" sldId="302"/>
            <ac:spMk id="11" creationId="{71B3074F-D1D8-8901-FAF8-08D380DCB678}"/>
          </ac:spMkLst>
        </pc:spChg>
        <pc:picChg chg="add mod">
          <ac:chgData name="Kumar2, Aman" userId="dcfbb5d2-4019-443b-b39d-ee94260ba172" providerId="ADAL" clId="{1B62CB52-4AEE-407B-BE17-937F8963E06D}" dt="2022-12-06T18:47:16.472" v="1553"/>
          <ac:picMkLst>
            <pc:docMk/>
            <pc:sldMk cId="3748681958" sldId="302"/>
            <ac:picMk id="3" creationId="{E649BD1E-5B4F-49D3-2EEB-D0491F07B80D}"/>
          </ac:picMkLst>
        </pc:picChg>
        <pc:picChg chg="del">
          <ac:chgData name="Kumar2, Aman" userId="dcfbb5d2-4019-443b-b39d-ee94260ba172" providerId="ADAL" clId="{1B62CB52-4AEE-407B-BE17-937F8963E06D}" dt="2022-12-06T18:47:46.548" v="1563" actId="478"/>
          <ac:picMkLst>
            <pc:docMk/>
            <pc:sldMk cId="3748681958" sldId="302"/>
            <ac:picMk id="5" creationId="{C7D73DEF-41E4-4C64-773C-BB2D5C381D8C}"/>
          </ac:picMkLst>
        </pc:picChg>
        <pc:picChg chg="del">
          <ac:chgData name="Kumar2, Aman" userId="dcfbb5d2-4019-443b-b39d-ee94260ba172" providerId="ADAL" clId="{1B62CB52-4AEE-407B-BE17-937F8963E06D}" dt="2022-12-06T18:47:15.603" v="1552" actId="478"/>
          <ac:picMkLst>
            <pc:docMk/>
            <pc:sldMk cId="3748681958" sldId="302"/>
            <ac:picMk id="7" creationId="{AC25715B-BB4F-3E60-1BAD-EC56A613F141}"/>
          </ac:picMkLst>
        </pc:picChg>
        <pc:picChg chg="add del mod">
          <ac:chgData name="Kumar2, Aman" userId="dcfbb5d2-4019-443b-b39d-ee94260ba172" providerId="ADAL" clId="{1B62CB52-4AEE-407B-BE17-937F8963E06D}" dt="2022-12-06T18:50:25.270" v="1612" actId="21"/>
          <ac:picMkLst>
            <pc:docMk/>
            <pc:sldMk cId="3748681958" sldId="302"/>
            <ac:picMk id="9" creationId="{0BE82886-D78A-9F16-E586-5684D7A12865}"/>
          </ac:picMkLst>
        </pc:picChg>
        <pc:picChg chg="add mod">
          <ac:chgData name="Kumar2, Aman" userId="dcfbb5d2-4019-443b-b39d-ee94260ba172" providerId="ADAL" clId="{1B62CB52-4AEE-407B-BE17-937F8963E06D}" dt="2022-12-06T18:50:44.889" v="1617" actId="1076"/>
          <ac:picMkLst>
            <pc:docMk/>
            <pc:sldMk cId="3748681958" sldId="302"/>
            <ac:picMk id="10" creationId="{E5BF25B2-9BE5-5C4F-9BB8-9214FB97DCA3}"/>
          </ac:picMkLst>
        </pc:picChg>
      </pc:sldChg>
      <pc:sldChg chg="delSp modSp add mod ord">
        <pc:chgData name="Kumar2, Aman" userId="dcfbb5d2-4019-443b-b39d-ee94260ba172" providerId="ADAL" clId="{1B62CB52-4AEE-407B-BE17-937F8963E06D}" dt="2022-12-06T18:53:04.552" v="1686"/>
        <pc:sldMkLst>
          <pc:docMk/>
          <pc:sldMk cId="1489362138" sldId="303"/>
        </pc:sldMkLst>
        <pc:spChg chg="mod">
          <ac:chgData name="Kumar2, Aman" userId="dcfbb5d2-4019-443b-b39d-ee94260ba172" providerId="ADAL" clId="{1B62CB52-4AEE-407B-BE17-937F8963E06D}" dt="2022-12-06T18:52:59.966" v="1684" actId="20577"/>
          <ac:spMkLst>
            <pc:docMk/>
            <pc:sldMk cId="1489362138" sldId="303"/>
            <ac:spMk id="2" creationId="{47246C7D-E032-54A2-2DF0-6FE1E57530F8}"/>
          </ac:spMkLst>
        </pc:spChg>
        <pc:spChg chg="mod">
          <ac:chgData name="Kumar2, Aman" userId="dcfbb5d2-4019-443b-b39d-ee94260ba172" providerId="ADAL" clId="{1B62CB52-4AEE-407B-BE17-937F8963E06D}" dt="2022-12-06T18:52:52.566" v="1668" actId="1076"/>
          <ac:spMkLst>
            <pc:docMk/>
            <pc:sldMk cId="1489362138" sldId="303"/>
            <ac:spMk id="6" creationId="{04462889-BF4D-C75C-05C7-10BB16D2AF4B}"/>
          </ac:spMkLst>
        </pc:spChg>
        <pc:spChg chg="del">
          <ac:chgData name="Kumar2, Aman" userId="dcfbb5d2-4019-443b-b39d-ee94260ba172" providerId="ADAL" clId="{1B62CB52-4AEE-407B-BE17-937F8963E06D}" dt="2022-12-06T18:52:40.886" v="1667" actId="478"/>
          <ac:spMkLst>
            <pc:docMk/>
            <pc:sldMk cId="1489362138" sldId="303"/>
            <ac:spMk id="8" creationId="{B3E7DA29-D2B7-0405-88AE-99C184BC4663}"/>
          </ac:spMkLst>
        </pc:spChg>
        <pc:picChg chg="mod">
          <ac:chgData name="Kumar2, Aman" userId="dcfbb5d2-4019-443b-b39d-ee94260ba172" providerId="ADAL" clId="{1B62CB52-4AEE-407B-BE17-937F8963E06D}" dt="2022-12-06T18:52:52.566" v="1668" actId="1076"/>
          <ac:picMkLst>
            <pc:docMk/>
            <pc:sldMk cId="1489362138" sldId="303"/>
            <ac:picMk id="5" creationId="{C7D73DEF-41E4-4C64-773C-BB2D5C381D8C}"/>
          </ac:picMkLst>
        </pc:picChg>
        <pc:picChg chg="del">
          <ac:chgData name="Kumar2, Aman" userId="dcfbb5d2-4019-443b-b39d-ee94260ba172" providerId="ADAL" clId="{1B62CB52-4AEE-407B-BE17-937F8963E06D}" dt="2022-12-06T18:52:38.518" v="1666" actId="478"/>
          <ac:picMkLst>
            <pc:docMk/>
            <pc:sldMk cId="1489362138" sldId="303"/>
            <ac:picMk id="7" creationId="{AC25715B-BB4F-3E60-1BAD-EC56A613F141}"/>
          </ac:picMkLst>
        </pc:picChg>
      </pc:sldChg>
    </pc:docChg>
  </pc:docChgLst>
  <pc:docChgLst>
    <pc:chgData name="Kumar2, Aman" userId="dcfbb5d2-4019-443b-b39d-ee94260ba172" providerId="ADAL" clId="{857F5AB2-34CF-4E4D-B941-0126369245C4}"/>
    <pc:docChg chg="undo custSel addSld delSld modSld sldOrd">
      <pc:chgData name="Kumar2, Aman" userId="dcfbb5d2-4019-443b-b39d-ee94260ba172" providerId="ADAL" clId="{857F5AB2-34CF-4E4D-B941-0126369245C4}" dt="2022-10-26T00:24:37.496" v="2195" actId="1076"/>
      <pc:docMkLst>
        <pc:docMk/>
      </pc:docMkLst>
      <pc:sldChg chg="addSp delSp modSp mod setClrOvrMap">
        <pc:chgData name="Kumar2, Aman" userId="dcfbb5d2-4019-443b-b39d-ee94260ba172" providerId="ADAL" clId="{857F5AB2-34CF-4E4D-B941-0126369245C4}" dt="2022-10-18T21:57:01.818" v="2182"/>
        <pc:sldMkLst>
          <pc:docMk/>
          <pc:sldMk cId="2475805559" sldId="257"/>
        </pc:sldMkLst>
        <pc:spChg chg="mod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2" creationId="{1C21E816-31F5-48BB-BD02-D15F2F18B48A}"/>
          </ac:spMkLst>
        </pc:spChg>
        <pc:spChg chg="mod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3" creationId="{835D6E6B-3353-491C-A3C6-F278D6CED8B3}"/>
          </ac:spMkLst>
        </pc:spChg>
        <pc:spChg chg="mod ord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7" creationId="{93B39A1B-5E71-4089-AA4E-91341CEAF53A}"/>
          </ac:spMkLst>
        </pc:spChg>
        <pc:spChg chg="del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18" creationId="{D6D7A0BC-0046-4CAA-8E7F-DCAFE511EA0E}"/>
          </ac:spMkLst>
        </pc:spChg>
        <pc:spChg chg="del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20" creationId="{E7C6334F-6411-41EC-AD7D-179EDD8B58CB}"/>
          </ac:spMkLst>
        </pc:spChg>
        <pc:spChg chg="del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22" creationId="{E6B02CEE-3AF8-4349-9B3E-8970E6DF62B3}"/>
          </ac:spMkLst>
        </pc:spChg>
        <pc:spChg chg="del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24" creationId="{AAA01CF0-3FB5-44EB-B7DE-F2E86374C2FB}"/>
          </ac:spMkLst>
        </pc:spChg>
        <pc:spChg chg="add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29" creationId="{875485B9-8EE1-447A-9C08-F7D6B532A8CF}"/>
          </ac:spMkLst>
        </pc:spChg>
        <pc:spChg chg="add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31" creationId="{B963707F-B98C-4143-AFCF-D6B56C975C5A}"/>
          </ac:spMkLst>
        </pc:spChg>
        <pc:spChg chg="add">
          <ac:chgData name="Kumar2, Aman" userId="dcfbb5d2-4019-443b-b39d-ee94260ba172" providerId="ADAL" clId="{857F5AB2-34CF-4E4D-B941-0126369245C4}" dt="2022-10-18T17:14:53.693" v="146" actId="26606"/>
          <ac:spMkLst>
            <pc:docMk/>
            <pc:sldMk cId="2475805559" sldId="257"/>
            <ac:spMk id="33" creationId="{88D2DFBB-460D-4ECB-BD76-509C99DAD65A}"/>
          </ac:spMkLst>
        </pc:spChg>
        <pc:picChg chg="del">
          <ac:chgData name="Kumar2, Aman" userId="dcfbb5d2-4019-443b-b39d-ee94260ba172" providerId="ADAL" clId="{857F5AB2-34CF-4E4D-B941-0126369245C4}" dt="2022-10-18T17:12:09.430" v="143" actId="478"/>
          <ac:picMkLst>
            <pc:docMk/>
            <pc:sldMk cId="2475805559" sldId="257"/>
            <ac:picMk id="5" creationId="{E3361699-391E-4181-AAFA-E2D803063128}"/>
          </ac:picMkLst>
        </pc:picChg>
        <pc:picChg chg="del mod">
          <ac:chgData name="Kumar2, Aman" userId="dcfbb5d2-4019-443b-b39d-ee94260ba172" providerId="ADAL" clId="{857F5AB2-34CF-4E4D-B941-0126369245C4}" dt="2022-10-18T17:14:59.423" v="147" actId="478"/>
          <ac:picMkLst>
            <pc:docMk/>
            <pc:sldMk cId="2475805559" sldId="257"/>
            <ac:picMk id="6" creationId="{F1A8C364-94D4-4630-BAD0-78722F347055}"/>
          </ac:picMkLst>
        </pc:picChg>
        <pc:picChg chg="add mod">
          <ac:chgData name="Kumar2, Aman" userId="dcfbb5d2-4019-443b-b39d-ee94260ba172" providerId="ADAL" clId="{857F5AB2-34CF-4E4D-B941-0126369245C4}" dt="2022-10-18T17:15:05.504" v="148" actId="1076"/>
          <ac:picMkLst>
            <pc:docMk/>
            <pc:sldMk cId="2475805559" sldId="257"/>
            <ac:picMk id="8" creationId="{D0AAC796-8B36-C55C-5460-DD97E5D5ACD4}"/>
          </ac:picMkLst>
        </pc:picChg>
        <pc:picChg chg="add mod">
          <ac:chgData name="Kumar2, Aman" userId="dcfbb5d2-4019-443b-b39d-ee94260ba172" providerId="ADAL" clId="{857F5AB2-34CF-4E4D-B941-0126369245C4}" dt="2022-10-18T17:15:49.188" v="150" actId="1076"/>
          <ac:picMkLst>
            <pc:docMk/>
            <pc:sldMk cId="2475805559" sldId="257"/>
            <ac:picMk id="10" creationId="{E7F837C6-E30B-57B6-D14B-7C545ED44BD2}"/>
          </ac:picMkLst>
        </pc:picChg>
        <pc:picChg chg="add mod">
          <ac:chgData name="Kumar2, Aman" userId="dcfbb5d2-4019-443b-b39d-ee94260ba172" providerId="ADAL" clId="{857F5AB2-34CF-4E4D-B941-0126369245C4}" dt="2022-10-18T21:57:01.818" v="2182"/>
          <ac:picMkLst>
            <pc:docMk/>
            <pc:sldMk cId="2475805559" sldId="257"/>
            <ac:picMk id="13" creationId="{CD38E809-91FC-28A0-7E0A-9DB40DFB46C9}"/>
          </ac:picMkLst>
        </pc:picChg>
      </pc:sldChg>
      <pc:sldChg chg="addSp modSp mod">
        <pc:chgData name="Kumar2, Aman" userId="dcfbb5d2-4019-443b-b39d-ee94260ba172" providerId="ADAL" clId="{857F5AB2-34CF-4E4D-B941-0126369245C4}" dt="2022-10-18T21:57:01.818" v="2182"/>
        <pc:sldMkLst>
          <pc:docMk/>
          <pc:sldMk cId="4026771594" sldId="262"/>
        </pc:sldMkLst>
        <pc:spChg chg="mod">
          <ac:chgData name="Kumar2, Aman" userId="dcfbb5d2-4019-443b-b39d-ee94260ba172" providerId="ADAL" clId="{857F5AB2-34CF-4E4D-B941-0126369245C4}" dt="2022-10-18T18:59:14.017" v="1657" actId="6549"/>
          <ac:spMkLst>
            <pc:docMk/>
            <pc:sldMk cId="4026771594" sldId="262"/>
            <ac:spMk id="25" creationId="{6180207F-22A0-4DFD-BC3A-FF920209CCC2}"/>
          </ac:spMkLst>
        </pc:spChg>
        <pc:picChg chg="add mod">
          <ac:chgData name="Kumar2, Aman" userId="dcfbb5d2-4019-443b-b39d-ee94260ba172" providerId="ADAL" clId="{857F5AB2-34CF-4E4D-B941-0126369245C4}" dt="2022-10-18T21:57:01.818" v="2182"/>
          <ac:picMkLst>
            <pc:docMk/>
            <pc:sldMk cId="4026771594" sldId="262"/>
            <ac:picMk id="5" creationId="{4C0EAB7C-8118-FD8E-2A85-0AA0B01CEF42}"/>
          </ac:picMkLst>
        </pc:picChg>
      </pc:sldChg>
      <pc:sldChg chg="del">
        <pc:chgData name="Kumar2, Aman" userId="dcfbb5d2-4019-443b-b39d-ee94260ba172" providerId="ADAL" clId="{857F5AB2-34CF-4E4D-B941-0126369245C4}" dt="2022-10-18T18:50:30.624" v="1457" actId="47"/>
        <pc:sldMkLst>
          <pc:docMk/>
          <pc:sldMk cId="2007202890" sldId="264"/>
        </pc:sldMkLst>
      </pc:sldChg>
      <pc:sldChg chg="addSp delSp modSp mod">
        <pc:chgData name="Kumar2, Aman" userId="dcfbb5d2-4019-443b-b39d-ee94260ba172" providerId="ADAL" clId="{857F5AB2-34CF-4E4D-B941-0126369245C4}" dt="2022-10-26T00:24:37.496" v="2195" actId="1076"/>
        <pc:sldMkLst>
          <pc:docMk/>
          <pc:sldMk cId="1769783529" sldId="265"/>
        </pc:sldMkLst>
        <pc:spChg chg="mod">
          <ac:chgData name="Kumar2, Aman" userId="dcfbb5d2-4019-443b-b39d-ee94260ba172" providerId="ADAL" clId="{857F5AB2-34CF-4E4D-B941-0126369245C4}" dt="2022-10-18T18:58:04.828" v="1645" actId="20577"/>
          <ac:spMkLst>
            <pc:docMk/>
            <pc:sldMk cId="1769783529" sldId="265"/>
            <ac:spMk id="3" creationId="{FD6983F3-2F14-4EF7-A51E-AF7209EB9A0F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4" creationId="{34A41130-9814-49A2-AE7F-D55E8FE16697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5" creationId="{4F258B37-DE8D-4A8F-941A-523182727DF6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6" creationId="{EEB8DA30-1516-4435-B25C-C6E67D12D2AD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7" creationId="{EA9A66CE-45A0-4954-8B92-E6A18F1F6029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8" creationId="{1E0FF4D1-06B3-461B-BF49-3DFE6A99DE54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9" creationId="{88629CFB-C26F-483F-9C69-7BAB8F004A1D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10" creationId="{E052C1AE-96AA-46ED-96F2-4F0295CC5DD3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11" creationId="{821922B7-9E05-465B-A26C-A8175D1D4C2F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12" creationId="{195763ED-977C-4B60-8558-911147FD4928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13" creationId="{AECDE858-105E-41AE-8BA9-C251C4580993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14" creationId="{A4B4439B-11E1-434A-A814-99016EDBD441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15" creationId="{715A319A-735D-4618-98C0-ED5C5BBF478F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16" creationId="{C4CD3DA6-5C17-40D7-8037-B2A927703A76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18" creationId="{6B0207E2-2BEE-4BDB-B412-1E80D74303BF}"/>
          </ac:spMkLst>
        </pc:spChg>
        <pc:spChg chg="del">
          <ac:chgData name="Kumar2, Aman" userId="dcfbb5d2-4019-443b-b39d-ee94260ba172" providerId="ADAL" clId="{857F5AB2-34CF-4E4D-B941-0126369245C4}" dt="2022-10-18T18:59:30.443" v="1660" actId="478"/>
          <ac:spMkLst>
            <pc:docMk/>
            <pc:sldMk cId="1769783529" sldId="265"/>
            <ac:spMk id="19" creationId="{C9285D2C-E3BF-40D4-AE2A-7DD1D93576C7}"/>
          </ac:spMkLst>
        </pc:spChg>
        <pc:spChg chg="del">
          <ac:chgData name="Kumar2, Aman" userId="dcfbb5d2-4019-443b-b39d-ee94260ba172" providerId="ADAL" clId="{857F5AB2-34CF-4E4D-B941-0126369245C4}" dt="2022-10-18T18:59:33.922" v="1661" actId="478"/>
          <ac:spMkLst>
            <pc:docMk/>
            <pc:sldMk cId="1769783529" sldId="265"/>
            <ac:spMk id="20" creationId="{3AEF68C8-63E7-4327-BA18-D4B65617ABD1}"/>
          </ac:spMkLst>
        </pc:spChg>
        <pc:spChg chg="del">
          <ac:chgData name="Kumar2, Aman" userId="dcfbb5d2-4019-443b-b39d-ee94260ba172" providerId="ADAL" clId="{857F5AB2-34CF-4E4D-B941-0126369245C4}" dt="2022-10-18T18:59:43.253" v="1665" actId="478"/>
          <ac:spMkLst>
            <pc:docMk/>
            <pc:sldMk cId="1769783529" sldId="265"/>
            <ac:spMk id="21" creationId="{A560796A-FEE9-4B60-A01E-9FC24F24E916}"/>
          </ac:spMkLst>
        </pc:spChg>
        <pc:spChg chg="del mod">
          <ac:chgData name="Kumar2, Aman" userId="dcfbb5d2-4019-443b-b39d-ee94260ba172" providerId="ADAL" clId="{857F5AB2-34CF-4E4D-B941-0126369245C4}" dt="2022-10-18T18:59:39.463" v="1664" actId="478"/>
          <ac:spMkLst>
            <pc:docMk/>
            <pc:sldMk cId="1769783529" sldId="265"/>
            <ac:spMk id="22" creationId="{DDBE4C90-EFCA-4DC5-AA91-0D48CB88A513}"/>
          </ac:spMkLst>
        </pc:spChg>
        <pc:spChg chg="del">
          <ac:chgData name="Kumar2, Aman" userId="dcfbb5d2-4019-443b-b39d-ee94260ba172" providerId="ADAL" clId="{857F5AB2-34CF-4E4D-B941-0126369245C4}" dt="2022-10-18T18:59:46.177" v="1666" actId="478"/>
          <ac:spMkLst>
            <pc:docMk/>
            <pc:sldMk cId="1769783529" sldId="265"/>
            <ac:spMk id="23" creationId="{DA046B83-7B6D-424E-87B5-B08451D9775B}"/>
          </ac:spMkLst>
        </pc:spChg>
        <pc:picChg chg="add mod">
          <ac:chgData name="Kumar2, Aman" userId="dcfbb5d2-4019-443b-b39d-ee94260ba172" providerId="ADAL" clId="{857F5AB2-34CF-4E4D-B941-0126369245C4}" dt="2022-10-26T00:24:37.496" v="2195" actId="1076"/>
          <ac:picMkLst>
            <pc:docMk/>
            <pc:sldMk cId="1769783529" sldId="265"/>
            <ac:picMk id="5" creationId="{43E2FDB9-15D5-37EE-7030-A67AEDF602CD}"/>
          </ac:picMkLst>
        </pc:picChg>
        <pc:picChg chg="add mod">
          <ac:chgData name="Kumar2, Aman" userId="dcfbb5d2-4019-443b-b39d-ee94260ba172" providerId="ADAL" clId="{857F5AB2-34CF-4E4D-B941-0126369245C4}" dt="2022-10-18T21:57:01.818" v="2182"/>
          <ac:picMkLst>
            <pc:docMk/>
            <pc:sldMk cId="1769783529" sldId="265"/>
            <ac:picMk id="37" creationId="{8BB28BCA-2842-94B4-51E8-006473F4D9D3}"/>
          </ac:picMkLst>
        </pc:picChg>
        <pc:picChg chg="del mod">
          <ac:chgData name="Kumar2, Aman" userId="dcfbb5d2-4019-443b-b39d-ee94260ba172" providerId="ADAL" clId="{857F5AB2-34CF-4E4D-B941-0126369245C4}" dt="2022-10-18T18:59:24.102" v="1659" actId="478"/>
          <ac:picMkLst>
            <pc:docMk/>
            <pc:sldMk cId="1769783529" sldId="265"/>
            <ac:picMk id="38" creationId="{55B94D24-63BC-4F55-9588-58B2EF4DD992}"/>
          </ac:picMkLst>
        </pc:pic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24" creationId="{5E0397BB-478D-494A-9F5B-774B3F41B824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25" creationId="{B9E86B76-F89C-4A7E-997D-1CAF241F5F98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26" creationId="{6FBDFF08-8029-44D3-8300-681F2E3A09F6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27" creationId="{A8DBEDA4-2064-4C88-93EB-4AA1F536016B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28" creationId="{4086EADA-9EDD-4DB4-8457-A3BD19C00770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29" creationId="{50E06F0A-C6B9-48A0-944D-C4FEE150E95F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30" creationId="{F249824C-F9B0-4ACB-BCFF-9107F2A7D20C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31" creationId="{446143BD-E17E-4E28-829F-BC5F4E5BE6A7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32" creationId="{5A78E32B-6C68-4F79-93C6-AB1467295FAF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33" creationId="{8309C4CF-7051-45D9-999C-993BCF76B50C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34" creationId="{428BAFAE-1456-4708-8051-DEBAEF33D490}"/>
          </ac:cxnSpMkLst>
        </pc:cxnChg>
        <pc:cxnChg chg="del">
          <ac:chgData name="Kumar2, Aman" userId="dcfbb5d2-4019-443b-b39d-ee94260ba172" providerId="ADAL" clId="{857F5AB2-34CF-4E4D-B941-0126369245C4}" dt="2022-10-18T18:59:30.443" v="1660" actId="478"/>
          <ac:cxnSpMkLst>
            <pc:docMk/>
            <pc:sldMk cId="1769783529" sldId="265"/>
            <ac:cxnSpMk id="35" creationId="{352B8879-C4AF-42D2-AFD8-BD72615171EB}"/>
          </ac:cxnSpMkLst>
        </pc:cxnChg>
      </pc:sldChg>
      <pc:sldChg chg="del">
        <pc:chgData name="Kumar2, Aman" userId="dcfbb5d2-4019-443b-b39d-ee94260ba172" providerId="ADAL" clId="{857F5AB2-34CF-4E4D-B941-0126369245C4}" dt="2022-10-18T18:58:34.712" v="1653" actId="47"/>
        <pc:sldMkLst>
          <pc:docMk/>
          <pc:sldMk cId="634646223" sldId="266"/>
        </pc:sldMkLst>
      </pc:sldChg>
      <pc:sldChg chg="del">
        <pc:chgData name="Kumar2, Aman" userId="dcfbb5d2-4019-443b-b39d-ee94260ba172" providerId="ADAL" clId="{857F5AB2-34CF-4E4D-B941-0126369245C4}" dt="2022-10-18T18:58:32.725" v="1652" actId="47"/>
        <pc:sldMkLst>
          <pc:docMk/>
          <pc:sldMk cId="246634577" sldId="267"/>
        </pc:sldMkLst>
      </pc:sldChg>
      <pc:sldChg chg="del">
        <pc:chgData name="Kumar2, Aman" userId="dcfbb5d2-4019-443b-b39d-ee94260ba172" providerId="ADAL" clId="{857F5AB2-34CF-4E4D-B941-0126369245C4}" dt="2022-10-18T18:43:39.663" v="1195" actId="47"/>
        <pc:sldMkLst>
          <pc:docMk/>
          <pc:sldMk cId="3057846578" sldId="268"/>
        </pc:sldMkLst>
      </pc:sldChg>
      <pc:sldChg chg="del">
        <pc:chgData name="Kumar2, Aman" userId="dcfbb5d2-4019-443b-b39d-ee94260ba172" providerId="ADAL" clId="{857F5AB2-34CF-4E4D-B941-0126369245C4}" dt="2022-10-18T18:52:36.241" v="1458" actId="47"/>
        <pc:sldMkLst>
          <pc:docMk/>
          <pc:sldMk cId="1774488550" sldId="269"/>
        </pc:sldMkLst>
      </pc:sldChg>
      <pc:sldChg chg="addSp modSp del mod">
        <pc:chgData name="Kumar2, Aman" userId="dcfbb5d2-4019-443b-b39d-ee94260ba172" providerId="ADAL" clId="{857F5AB2-34CF-4E4D-B941-0126369245C4}" dt="2022-10-18T21:57:08.855" v="2183" actId="47"/>
        <pc:sldMkLst>
          <pc:docMk/>
          <pc:sldMk cId="1285588881" sldId="272"/>
        </pc:sldMkLst>
        <pc:spChg chg="mod">
          <ac:chgData name="Kumar2, Aman" userId="dcfbb5d2-4019-443b-b39d-ee94260ba172" providerId="ADAL" clId="{857F5AB2-34CF-4E4D-B941-0126369245C4}" dt="2022-10-18T19:07:50.662" v="1873"/>
          <ac:spMkLst>
            <pc:docMk/>
            <pc:sldMk cId="1285588881" sldId="272"/>
            <ac:spMk id="3" creationId="{28B046F2-BD4F-46FD-95B6-0CDF67775CDB}"/>
          </ac:spMkLst>
        </pc:spChg>
        <pc:picChg chg="add mod">
          <ac:chgData name="Kumar2, Aman" userId="dcfbb5d2-4019-443b-b39d-ee94260ba172" providerId="ADAL" clId="{857F5AB2-34CF-4E4D-B941-0126369245C4}" dt="2022-10-18T21:57:01.818" v="2182"/>
          <ac:picMkLst>
            <pc:docMk/>
            <pc:sldMk cId="1285588881" sldId="272"/>
            <ac:picMk id="6" creationId="{A87F4E47-6FD0-4300-EF9B-7C544E737320}"/>
          </ac:picMkLst>
        </pc:picChg>
      </pc:sldChg>
      <pc:sldChg chg="del">
        <pc:chgData name="Kumar2, Aman" userId="dcfbb5d2-4019-443b-b39d-ee94260ba172" providerId="ADAL" clId="{857F5AB2-34CF-4E4D-B941-0126369245C4}" dt="2022-10-18T18:58:22.663" v="1647" actId="47"/>
        <pc:sldMkLst>
          <pc:docMk/>
          <pc:sldMk cId="3279164127" sldId="273"/>
        </pc:sldMkLst>
      </pc:sldChg>
      <pc:sldChg chg="del">
        <pc:chgData name="Kumar2, Aman" userId="dcfbb5d2-4019-443b-b39d-ee94260ba172" providerId="ADAL" clId="{857F5AB2-34CF-4E4D-B941-0126369245C4}" dt="2022-10-18T18:58:37.767" v="1654" actId="47"/>
        <pc:sldMkLst>
          <pc:docMk/>
          <pc:sldMk cId="1485826137" sldId="274"/>
        </pc:sldMkLst>
      </pc:sldChg>
      <pc:sldChg chg="del">
        <pc:chgData name="Kumar2, Aman" userId="dcfbb5d2-4019-443b-b39d-ee94260ba172" providerId="ADAL" clId="{857F5AB2-34CF-4E4D-B941-0126369245C4}" dt="2022-10-18T18:50:27.382" v="1456" actId="47"/>
        <pc:sldMkLst>
          <pc:docMk/>
          <pc:sldMk cId="3438375418" sldId="275"/>
        </pc:sldMkLst>
      </pc:sldChg>
      <pc:sldChg chg="del">
        <pc:chgData name="Kumar2, Aman" userId="dcfbb5d2-4019-443b-b39d-ee94260ba172" providerId="ADAL" clId="{857F5AB2-34CF-4E4D-B941-0126369245C4}" dt="2022-10-18T18:52:42.203" v="1460" actId="47"/>
        <pc:sldMkLst>
          <pc:docMk/>
          <pc:sldMk cId="1151974699" sldId="276"/>
        </pc:sldMkLst>
      </pc:sldChg>
      <pc:sldChg chg="del">
        <pc:chgData name="Kumar2, Aman" userId="dcfbb5d2-4019-443b-b39d-ee94260ba172" providerId="ADAL" clId="{857F5AB2-34CF-4E4D-B941-0126369245C4}" dt="2022-10-18T18:58:26.791" v="1651" actId="47"/>
        <pc:sldMkLst>
          <pc:docMk/>
          <pc:sldMk cId="659901955" sldId="277"/>
        </pc:sldMkLst>
      </pc:sldChg>
      <pc:sldChg chg="del">
        <pc:chgData name="Kumar2, Aman" userId="dcfbb5d2-4019-443b-b39d-ee94260ba172" providerId="ADAL" clId="{857F5AB2-34CF-4E4D-B941-0126369245C4}" dt="2022-10-18T18:58:25.952" v="1650" actId="47"/>
        <pc:sldMkLst>
          <pc:docMk/>
          <pc:sldMk cId="1817695930" sldId="278"/>
        </pc:sldMkLst>
      </pc:sldChg>
      <pc:sldChg chg="del">
        <pc:chgData name="Kumar2, Aman" userId="dcfbb5d2-4019-443b-b39d-ee94260ba172" providerId="ADAL" clId="{857F5AB2-34CF-4E4D-B941-0126369245C4}" dt="2022-10-18T18:58:25.229" v="1649" actId="47"/>
        <pc:sldMkLst>
          <pc:docMk/>
          <pc:sldMk cId="2863598293" sldId="279"/>
        </pc:sldMkLst>
      </pc:sldChg>
      <pc:sldChg chg="del">
        <pc:chgData name="Kumar2, Aman" userId="dcfbb5d2-4019-443b-b39d-ee94260ba172" providerId="ADAL" clId="{857F5AB2-34CF-4E4D-B941-0126369245C4}" dt="2022-10-18T18:58:20.249" v="1646" actId="47"/>
        <pc:sldMkLst>
          <pc:docMk/>
          <pc:sldMk cId="1751056223" sldId="281"/>
        </pc:sldMkLst>
      </pc:sldChg>
      <pc:sldChg chg="del">
        <pc:chgData name="Kumar2, Aman" userId="dcfbb5d2-4019-443b-b39d-ee94260ba172" providerId="ADAL" clId="{857F5AB2-34CF-4E4D-B941-0126369245C4}" dt="2022-10-18T18:52:38.219" v="1459" actId="47"/>
        <pc:sldMkLst>
          <pc:docMk/>
          <pc:sldMk cId="4249979905" sldId="282"/>
        </pc:sldMkLst>
      </pc:sldChg>
      <pc:sldChg chg="del">
        <pc:chgData name="Kumar2, Aman" userId="dcfbb5d2-4019-443b-b39d-ee94260ba172" providerId="ADAL" clId="{857F5AB2-34CF-4E4D-B941-0126369245C4}" dt="2022-10-18T18:52:45.587" v="1461" actId="47"/>
        <pc:sldMkLst>
          <pc:docMk/>
          <pc:sldMk cId="1097241430" sldId="283"/>
        </pc:sldMkLst>
      </pc:sldChg>
      <pc:sldChg chg="del">
        <pc:chgData name="Kumar2, Aman" userId="dcfbb5d2-4019-443b-b39d-ee94260ba172" providerId="ADAL" clId="{857F5AB2-34CF-4E4D-B941-0126369245C4}" dt="2022-10-18T18:58:24.362" v="1648" actId="47"/>
        <pc:sldMkLst>
          <pc:docMk/>
          <pc:sldMk cId="3357547321" sldId="284"/>
        </pc:sldMkLst>
      </pc:sldChg>
      <pc:sldChg chg="addSp modSp mod">
        <pc:chgData name="Kumar2, Aman" userId="dcfbb5d2-4019-443b-b39d-ee94260ba172" providerId="ADAL" clId="{857F5AB2-34CF-4E4D-B941-0126369245C4}" dt="2022-10-18T21:57:01.818" v="2182"/>
        <pc:sldMkLst>
          <pc:docMk/>
          <pc:sldMk cId="3178424874" sldId="285"/>
        </pc:sldMkLst>
        <pc:spChg chg="mod">
          <ac:chgData name="Kumar2, Aman" userId="dcfbb5d2-4019-443b-b39d-ee94260ba172" providerId="ADAL" clId="{857F5AB2-34CF-4E4D-B941-0126369245C4}" dt="2022-10-18T17:37:09.257" v="696" actId="20577"/>
          <ac:spMkLst>
            <pc:docMk/>
            <pc:sldMk cId="3178424874" sldId="285"/>
            <ac:spMk id="24" creationId="{7F0C760F-CBCB-44B7-A8FA-C602B50D590A}"/>
          </ac:spMkLst>
        </pc:spChg>
        <pc:graphicFrameChg chg="mod">
          <ac:chgData name="Kumar2, Aman" userId="dcfbb5d2-4019-443b-b39d-ee94260ba172" providerId="ADAL" clId="{857F5AB2-34CF-4E4D-B941-0126369245C4}" dt="2022-10-18T17:29:21.732" v="539" actId="20577"/>
          <ac:graphicFrameMkLst>
            <pc:docMk/>
            <pc:sldMk cId="3178424874" sldId="285"/>
            <ac:graphicFrameMk id="5" creationId="{177E8AFF-C2C5-45DE-8DED-028A9F306621}"/>
          </ac:graphicFrameMkLst>
        </pc:graphicFrameChg>
        <pc:picChg chg="add mod">
          <ac:chgData name="Kumar2, Aman" userId="dcfbb5d2-4019-443b-b39d-ee94260ba172" providerId="ADAL" clId="{857F5AB2-34CF-4E4D-B941-0126369245C4}" dt="2022-10-18T21:57:01.818" v="2182"/>
          <ac:picMkLst>
            <pc:docMk/>
            <pc:sldMk cId="3178424874" sldId="285"/>
            <ac:picMk id="4" creationId="{8C6941BF-288D-FE96-E765-81D51FC16EDC}"/>
          </ac:picMkLst>
        </pc:picChg>
      </pc:sldChg>
      <pc:sldChg chg="mod modShow">
        <pc:chgData name="Kumar2, Aman" userId="dcfbb5d2-4019-443b-b39d-ee94260ba172" providerId="ADAL" clId="{857F5AB2-34CF-4E4D-B941-0126369245C4}" dt="2022-10-18T18:58:58.464" v="1655" actId="729"/>
        <pc:sldMkLst>
          <pc:docMk/>
          <pc:sldMk cId="401097009" sldId="286"/>
        </pc:sldMkLst>
      </pc:sldChg>
      <pc:sldChg chg="del">
        <pc:chgData name="Kumar2, Aman" userId="dcfbb5d2-4019-443b-b39d-ee94260ba172" providerId="ADAL" clId="{857F5AB2-34CF-4E4D-B941-0126369245C4}" dt="2022-10-18T18:59:53.340" v="1667" actId="47"/>
        <pc:sldMkLst>
          <pc:docMk/>
          <pc:sldMk cId="2282568277" sldId="287"/>
        </pc:sldMkLst>
      </pc:sldChg>
      <pc:sldChg chg="addSp modSp mod">
        <pc:chgData name="Kumar2, Aman" userId="dcfbb5d2-4019-443b-b39d-ee94260ba172" providerId="ADAL" clId="{857F5AB2-34CF-4E4D-B941-0126369245C4}" dt="2022-10-18T21:57:01.818" v="2182"/>
        <pc:sldMkLst>
          <pc:docMk/>
          <pc:sldMk cId="2572899003" sldId="288"/>
        </pc:sldMkLst>
        <pc:spChg chg="mod">
          <ac:chgData name="Kumar2, Aman" userId="dcfbb5d2-4019-443b-b39d-ee94260ba172" providerId="ADAL" clId="{857F5AB2-34CF-4E4D-B941-0126369245C4}" dt="2022-10-18T18:43:31.223" v="1194" actId="27636"/>
          <ac:spMkLst>
            <pc:docMk/>
            <pc:sldMk cId="2572899003" sldId="288"/>
            <ac:spMk id="3" creationId="{5F7D71B1-49C4-4B49-B71E-8BABC6F0C8E6}"/>
          </ac:spMkLst>
        </pc:spChg>
        <pc:spChg chg="add mod">
          <ac:chgData name="Kumar2, Aman" userId="dcfbb5d2-4019-443b-b39d-ee94260ba172" providerId="ADAL" clId="{857F5AB2-34CF-4E4D-B941-0126369245C4}" dt="2022-10-18T21:49:38.964" v="2181" actId="1076"/>
          <ac:spMkLst>
            <pc:docMk/>
            <pc:sldMk cId="2572899003" sldId="288"/>
            <ac:spMk id="7" creationId="{22F6E45B-B8AC-A331-1247-C9F7E6022FC7}"/>
          </ac:spMkLst>
        </pc:spChg>
        <pc:picChg chg="add mod">
          <ac:chgData name="Kumar2, Aman" userId="dcfbb5d2-4019-443b-b39d-ee94260ba172" providerId="ADAL" clId="{857F5AB2-34CF-4E4D-B941-0126369245C4}" dt="2022-10-18T21:49:34.987" v="2180" actId="14100"/>
          <ac:picMkLst>
            <pc:docMk/>
            <pc:sldMk cId="2572899003" sldId="288"/>
            <ac:picMk id="6" creationId="{3634B430-F22C-13B7-C122-4449946776E1}"/>
          </ac:picMkLst>
        </pc:picChg>
        <pc:picChg chg="add mod">
          <ac:chgData name="Kumar2, Aman" userId="dcfbb5d2-4019-443b-b39d-ee94260ba172" providerId="ADAL" clId="{857F5AB2-34CF-4E4D-B941-0126369245C4}" dt="2022-10-18T21:57:01.818" v="2182"/>
          <ac:picMkLst>
            <pc:docMk/>
            <pc:sldMk cId="2572899003" sldId="288"/>
            <ac:picMk id="9" creationId="{7F291648-AE5B-65F6-7778-428AB01938B7}"/>
          </ac:picMkLst>
        </pc:picChg>
      </pc:sldChg>
      <pc:sldChg chg="addSp delSp modSp add mod ord">
        <pc:chgData name="Kumar2, Aman" userId="dcfbb5d2-4019-443b-b39d-ee94260ba172" providerId="ADAL" clId="{857F5AB2-34CF-4E4D-B941-0126369245C4}" dt="2022-10-18T21:57:01.818" v="2182"/>
        <pc:sldMkLst>
          <pc:docMk/>
          <pc:sldMk cId="4198106582" sldId="289"/>
        </pc:sldMkLst>
        <pc:spChg chg="mod">
          <ac:chgData name="Kumar2, Aman" userId="dcfbb5d2-4019-443b-b39d-ee94260ba172" providerId="ADAL" clId="{857F5AB2-34CF-4E4D-B941-0126369245C4}" dt="2022-10-18T17:39:23.518" v="792" actId="20577"/>
          <ac:spMkLst>
            <pc:docMk/>
            <pc:sldMk cId="4198106582" sldId="289"/>
            <ac:spMk id="2" creationId="{9CC51ADF-A1DB-4109-82DA-9C7A8A9A3DBD}"/>
          </ac:spMkLst>
        </pc:spChg>
        <pc:spChg chg="add mod">
          <ac:chgData name="Kumar2, Aman" userId="dcfbb5d2-4019-443b-b39d-ee94260ba172" providerId="ADAL" clId="{857F5AB2-34CF-4E4D-B941-0126369245C4}" dt="2022-10-18T17:40:23.559" v="799" actId="693"/>
          <ac:spMkLst>
            <pc:docMk/>
            <pc:sldMk cId="4198106582" sldId="289"/>
            <ac:spMk id="10" creationId="{F4B2B3D1-219F-C3D4-476C-3F9101DF173E}"/>
          </ac:spMkLst>
        </pc:spChg>
        <pc:grpChg chg="del">
          <ac:chgData name="Kumar2, Aman" userId="dcfbb5d2-4019-443b-b39d-ee94260ba172" providerId="ADAL" clId="{857F5AB2-34CF-4E4D-B941-0126369245C4}" dt="2022-10-18T17:38:23.611" v="698" actId="478"/>
          <ac:grpSpMkLst>
            <pc:docMk/>
            <pc:sldMk cId="4198106582" sldId="289"/>
            <ac:grpSpMk id="14" creationId="{6D94A7A5-E713-407A-AB92-064490BE8A38}"/>
          </ac:grpSpMkLst>
        </pc:grpChg>
        <pc:grpChg chg="del">
          <ac:chgData name="Kumar2, Aman" userId="dcfbb5d2-4019-443b-b39d-ee94260ba172" providerId="ADAL" clId="{857F5AB2-34CF-4E4D-B941-0126369245C4}" dt="2022-10-18T17:38:25.382" v="699" actId="478"/>
          <ac:grpSpMkLst>
            <pc:docMk/>
            <pc:sldMk cId="4198106582" sldId="289"/>
            <ac:grpSpMk id="15" creationId="{CD45E211-7ADA-41F6-B871-9EEE6910E27E}"/>
          </ac:grpSpMkLst>
        </pc:grpChg>
        <pc:picChg chg="add mod">
          <ac:chgData name="Kumar2, Aman" userId="dcfbb5d2-4019-443b-b39d-ee94260ba172" providerId="ADAL" clId="{857F5AB2-34CF-4E4D-B941-0126369245C4}" dt="2022-10-18T17:39:29.832" v="793" actId="1076"/>
          <ac:picMkLst>
            <pc:docMk/>
            <pc:sldMk cId="4198106582" sldId="289"/>
            <ac:picMk id="8" creationId="{2F78DA89-0A2B-85D3-6BB9-FECC9B73CF93}"/>
          </ac:picMkLst>
        </pc:picChg>
        <pc:picChg chg="add mod">
          <ac:chgData name="Kumar2, Aman" userId="dcfbb5d2-4019-443b-b39d-ee94260ba172" providerId="ADAL" clId="{857F5AB2-34CF-4E4D-B941-0126369245C4}" dt="2022-10-18T21:57:01.818" v="2182"/>
          <ac:picMkLst>
            <pc:docMk/>
            <pc:sldMk cId="4198106582" sldId="289"/>
            <ac:picMk id="12" creationId="{017946A7-940F-1282-E42D-529BE9C37644}"/>
          </ac:picMkLst>
        </pc:picChg>
      </pc:sldChg>
      <pc:sldChg chg="addSp modSp new mod">
        <pc:chgData name="Kumar2, Aman" userId="dcfbb5d2-4019-443b-b39d-ee94260ba172" providerId="ADAL" clId="{857F5AB2-34CF-4E4D-B941-0126369245C4}" dt="2022-10-26T00:23:49.394" v="2191" actId="1036"/>
        <pc:sldMkLst>
          <pc:docMk/>
          <pc:sldMk cId="2951182188" sldId="290"/>
        </pc:sldMkLst>
        <pc:spChg chg="mod">
          <ac:chgData name="Kumar2, Aman" userId="dcfbb5d2-4019-443b-b39d-ee94260ba172" providerId="ADAL" clId="{857F5AB2-34CF-4E4D-B941-0126369245C4}" dt="2022-10-18T19:01:02.968" v="1714" actId="20577"/>
          <ac:spMkLst>
            <pc:docMk/>
            <pc:sldMk cId="2951182188" sldId="290"/>
            <ac:spMk id="2" creationId="{EDF925B6-A3F4-8F6A-3519-426A2EACAA7E}"/>
          </ac:spMkLst>
        </pc:spChg>
        <pc:spChg chg="mod">
          <ac:chgData name="Kumar2, Aman" userId="dcfbb5d2-4019-443b-b39d-ee94260ba172" providerId="ADAL" clId="{857F5AB2-34CF-4E4D-B941-0126369245C4}" dt="2022-10-18T19:02:01.877" v="1866" actId="20577"/>
          <ac:spMkLst>
            <pc:docMk/>
            <pc:sldMk cId="2951182188" sldId="290"/>
            <ac:spMk id="3" creationId="{69B83B81-4125-62F7-ABEC-B33A76EC0FFB}"/>
          </ac:spMkLst>
        </pc:spChg>
        <pc:picChg chg="add mod">
          <ac:chgData name="Kumar2, Aman" userId="dcfbb5d2-4019-443b-b39d-ee94260ba172" providerId="ADAL" clId="{857F5AB2-34CF-4E4D-B941-0126369245C4}" dt="2022-10-18T21:57:01.818" v="2182"/>
          <ac:picMkLst>
            <pc:docMk/>
            <pc:sldMk cId="2951182188" sldId="290"/>
            <ac:picMk id="6" creationId="{82B22C7B-F376-679E-FE2B-316573F0A170}"/>
          </ac:picMkLst>
        </pc:picChg>
        <pc:picChg chg="add mod">
          <ac:chgData name="Kumar2, Aman" userId="dcfbb5d2-4019-443b-b39d-ee94260ba172" providerId="ADAL" clId="{857F5AB2-34CF-4E4D-B941-0126369245C4}" dt="2022-10-26T00:23:49.394" v="2191" actId="1036"/>
          <ac:picMkLst>
            <pc:docMk/>
            <pc:sldMk cId="2951182188" sldId="290"/>
            <ac:picMk id="7" creationId="{A5210D3F-E5D9-C20D-719F-104DAB9F65DE}"/>
          </ac:picMkLst>
        </pc:picChg>
      </pc:sldChg>
      <pc:sldChg chg="addSp delSp modSp new mod modTransition modAnim">
        <pc:chgData name="Kumar2, Aman" userId="dcfbb5d2-4019-443b-b39d-ee94260ba172" providerId="ADAL" clId="{857F5AB2-34CF-4E4D-B941-0126369245C4}" dt="2022-10-18T21:57:35.360" v="2186"/>
        <pc:sldMkLst>
          <pc:docMk/>
          <pc:sldMk cId="2790033566" sldId="291"/>
        </pc:sldMkLst>
        <pc:spChg chg="mod">
          <ac:chgData name="Kumar2, Aman" userId="dcfbb5d2-4019-443b-b39d-ee94260ba172" providerId="ADAL" clId="{857F5AB2-34CF-4E4D-B941-0126369245C4}" dt="2022-10-18T19:09:58.381" v="2082" actId="20577"/>
          <ac:spMkLst>
            <pc:docMk/>
            <pc:sldMk cId="2790033566" sldId="291"/>
            <ac:spMk id="2" creationId="{28DF72B7-A7E6-3F05-D0FC-09A76BD76130}"/>
          </ac:spMkLst>
        </pc:spChg>
        <pc:spChg chg="mod">
          <ac:chgData name="Kumar2, Aman" userId="dcfbb5d2-4019-443b-b39d-ee94260ba172" providerId="ADAL" clId="{857F5AB2-34CF-4E4D-B941-0126369245C4}" dt="2022-10-18T21:47:59.959" v="2085"/>
          <ac:spMkLst>
            <pc:docMk/>
            <pc:sldMk cId="2790033566" sldId="291"/>
            <ac:spMk id="3" creationId="{4F8914B7-2D34-8BF0-527F-27B80F685693}"/>
          </ac:spMkLst>
        </pc:spChg>
        <pc:picChg chg="add del mod">
          <ac:chgData name="Kumar2, Aman" userId="dcfbb5d2-4019-443b-b39d-ee94260ba172" providerId="ADAL" clId="{857F5AB2-34CF-4E4D-B941-0126369245C4}" dt="2022-10-18T21:57:23.628" v="2185"/>
          <ac:picMkLst>
            <pc:docMk/>
            <pc:sldMk cId="2790033566" sldId="291"/>
            <ac:picMk id="6" creationId="{10D75AC2-909C-6A5C-639E-A1712C090AD4}"/>
          </ac:picMkLst>
        </pc:picChg>
        <pc:picChg chg="add del mod">
          <ac:chgData name="Kumar2, Aman" userId="dcfbb5d2-4019-443b-b39d-ee94260ba172" providerId="ADAL" clId="{857F5AB2-34CF-4E4D-B941-0126369245C4}" dt="2022-10-18T21:57:35.360" v="2186"/>
          <ac:picMkLst>
            <pc:docMk/>
            <pc:sldMk cId="2790033566" sldId="291"/>
            <ac:picMk id="11" creationId="{DBFF5A14-FA35-C4EE-C172-FE4B1DC31F2A}"/>
          </ac:picMkLst>
        </pc:picChg>
        <pc:picChg chg="add mod">
          <ac:chgData name="Kumar2, Aman" userId="dcfbb5d2-4019-443b-b39d-ee94260ba172" providerId="ADAL" clId="{857F5AB2-34CF-4E4D-B941-0126369245C4}" dt="2022-10-18T21:57:35.360" v="2186"/>
          <ac:picMkLst>
            <pc:docMk/>
            <pc:sldMk cId="2790033566" sldId="291"/>
            <ac:picMk id="12" creationId="{5AF1F95B-F20D-DDB7-BF46-0089EF93FA7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studentuml-my.sharepoint.com/personal/aman_kumar2_student_uml_edu/Documents/COMP.5530/semantic-segmentation-tutorial-pytorch-master/SMP_traini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ttps://studentuml-my.sharepoint.com/personal/aman_kumar2_student_uml_edu/Documents/COMP.5530/semantic-segmentation-tutorial-pytorch-master/SMP_train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Loss 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4"/>
          <c:order val="0"/>
          <c:tx>
            <c:strRef>
              <c:f>Summary!$B$2</c:f>
              <c:strCache>
                <c:ptCount val="1"/>
                <c:pt idx="0">
                  <c:v>loss_UN_R18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Summary!$A$3:$A$52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Summary!$B$3:$B$52</c:f>
              <c:numCache>
                <c:formatCode>General</c:formatCode>
                <c:ptCount val="50"/>
                <c:pt idx="0">
                  <c:v>0.92270833333333346</c:v>
                </c:pt>
                <c:pt idx="1">
                  <c:v>0.84229166666666666</c:v>
                </c:pt>
                <c:pt idx="2">
                  <c:v>0.75141666666666673</c:v>
                </c:pt>
                <c:pt idx="3">
                  <c:v>0.73058333333333358</c:v>
                </c:pt>
                <c:pt idx="4">
                  <c:v>0.71066666666666667</c:v>
                </c:pt>
                <c:pt idx="5">
                  <c:v>0.69520833333333343</c:v>
                </c:pt>
                <c:pt idx="6">
                  <c:v>0.68345833333333339</c:v>
                </c:pt>
                <c:pt idx="7">
                  <c:v>0.6752083333333333</c:v>
                </c:pt>
                <c:pt idx="8">
                  <c:v>0.67120833333333341</c:v>
                </c:pt>
                <c:pt idx="9">
                  <c:v>0.65766666666666662</c:v>
                </c:pt>
                <c:pt idx="10">
                  <c:v>0.65008333333333324</c:v>
                </c:pt>
                <c:pt idx="11">
                  <c:v>0.62866666666666671</c:v>
                </c:pt>
                <c:pt idx="12">
                  <c:v>0.62574999999999992</c:v>
                </c:pt>
                <c:pt idx="13">
                  <c:v>0.60850000000000004</c:v>
                </c:pt>
                <c:pt idx="14">
                  <c:v>0.6074166666666666</c:v>
                </c:pt>
                <c:pt idx="15">
                  <c:v>0.60008333333333319</c:v>
                </c:pt>
                <c:pt idx="16">
                  <c:v>0.59791666666666676</c:v>
                </c:pt>
                <c:pt idx="17">
                  <c:v>0.57429166666666664</c:v>
                </c:pt>
                <c:pt idx="18">
                  <c:v>0.57024999999999992</c:v>
                </c:pt>
                <c:pt idx="19">
                  <c:v>0.55858333333333332</c:v>
                </c:pt>
                <c:pt idx="20">
                  <c:v>0.55354166666666671</c:v>
                </c:pt>
                <c:pt idx="21">
                  <c:v>0.55300000000000005</c:v>
                </c:pt>
                <c:pt idx="22">
                  <c:v>0.55791666666666662</c:v>
                </c:pt>
                <c:pt idx="23">
                  <c:v>0.54595833333333343</c:v>
                </c:pt>
                <c:pt idx="24">
                  <c:v>0.54900000000000004</c:v>
                </c:pt>
                <c:pt idx="25">
                  <c:v>0.53729166666666661</c:v>
                </c:pt>
                <c:pt idx="26">
                  <c:v>0.53220833333333328</c:v>
                </c:pt>
                <c:pt idx="27">
                  <c:v>0.53274999999999995</c:v>
                </c:pt>
                <c:pt idx="28">
                  <c:v>0.52937500000000004</c:v>
                </c:pt>
                <c:pt idx="29">
                  <c:v>0.53916666666666657</c:v>
                </c:pt>
                <c:pt idx="30">
                  <c:v>0.53504166666666653</c:v>
                </c:pt>
                <c:pt idx="31">
                  <c:v>0.53383333333333338</c:v>
                </c:pt>
                <c:pt idx="32">
                  <c:v>0.51720833333333338</c:v>
                </c:pt>
                <c:pt idx="33">
                  <c:v>0.52387499999999998</c:v>
                </c:pt>
                <c:pt idx="34">
                  <c:v>0.55070833333333336</c:v>
                </c:pt>
                <c:pt idx="35">
                  <c:v>0.52270833333333333</c:v>
                </c:pt>
                <c:pt idx="36">
                  <c:v>0.51979166666666676</c:v>
                </c:pt>
                <c:pt idx="37">
                  <c:v>0.50875000000000004</c:v>
                </c:pt>
                <c:pt idx="38">
                  <c:v>0.51491666666666669</c:v>
                </c:pt>
                <c:pt idx="39">
                  <c:v>0.51133333333333342</c:v>
                </c:pt>
                <c:pt idx="40">
                  <c:v>0.53341666666666676</c:v>
                </c:pt>
                <c:pt idx="41">
                  <c:v>0.51133333333333331</c:v>
                </c:pt>
                <c:pt idx="42">
                  <c:v>0.49929166666666669</c:v>
                </c:pt>
                <c:pt idx="43">
                  <c:v>0.5202500000000001</c:v>
                </c:pt>
                <c:pt idx="44">
                  <c:v>0.51254166666666656</c:v>
                </c:pt>
                <c:pt idx="45">
                  <c:v>0.50366666666666682</c:v>
                </c:pt>
                <c:pt idx="46">
                  <c:v>0.49958333333333327</c:v>
                </c:pt>
                <c:pt idx="47">
                  <c:v>0.48962499999999998</c:v>
                </c:pt>
                <c:pt idx="48">
                  <c:v>0.48229166666666673</c:v>
                </c:pt>
                <c:pt idx="49">
                  <c:v>0.47825000000000001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067-4F82-92FF-65CB6C814F2E}"/>
            </c:ext>
          </c:extLst>
        </c:ser>
        <c:ser>
          <c:idx val="5"/>
          <c:order val="1"/>
          <c:tx>
            <c:strRef>
              <c:f>Summary!$F$2</c:f>
              <c:strCache>
                <c:ptCount val="1"/>
                <c:pt idx="0">
                  <c:v>loss_UN_R34</c:v>
                </c:pt>
              </c:strCache>
            </c:strRef>
          </c:tx>
          <c:marker>
            <c:symbol val="none"/>
          </c:marker>
          <c:xVal>
            <c:numRef>
              <c:f>Summary!$E$3:$E$52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Summary!$F$3:$F$52</c:f>
              <c:numCache>
                <c:formatCode>General</c:formatCode>
                <c:ptCount val="50"/>
                <c:pt idx="0">
                  <c:v>0.91008333333333347</c:v>
                </c:pt>
                <c:pt idx="1">
                  <c:v>0.83091666666666686</c:v>
                </c:pt>
                <c:pt idx="2">
                  <c:v>0.82020833333333343</c:v>
                </c:pt>
                <c:pt idx="3">
                  <c:v>0.82320833333333354</c:v>
                </c:pt>
                <c:pt idx="4">
                  <c:v>0.80504166666666654</c:v>
                </c:pt>
                <c:pt idx="5">
                  <c:v>0.80266666666666664</c:v>
                </c:pt>
                <c:pt idx="6">
                  <c:v>0.7975416666666667</c:v>
                </c:pt>
                <c:pt idx="7">
                  <c:v>0.79308333333333347</c:v>
                </c:pt>
                <c:pt idx="8">
                  <c:v>0.79466666666666674</c:v>
                </c:pt>
                <c:pt idx="9">
                  <c:v>0.80562500000000015</c:v>
                </c:pt>
                <c:pt idx="10">
                  <c:v>0.84104166666666658</c:v>
                </c:pt>
                <c:pt idx="11">
                  <c:v>0.7939166666666666</c:v>
                </c:pt>
                <c:pt idx="12">
                  <c:v>0.7855833333333333</c:v>
                </c:pt>
                <c:pt idx="13">
                  <c:v>0.78304166666666652</c:v>
                </c:pt>
                <c:pt idx="14">
                  <c:v>0.77575000000000005</c:v>
                </c:pt>
                <c:pt idx="15">
                  <c:v>0.76975000000000005</c:v>
                </c:pt>
                <c:pt idx="16">
                  <c:v>0.77550000000000019</c:v>
                </c:pt>
                <c:pt idx="17">
                  <c:v>0.77275000000000016</c:v>
                </c:pt>
                <c:pt idx="18">
                  <c:v>0.77320833333333328</c:v>
                </c:pt>
                <c:pt idx="19">
                  <c:v>0.77312499999999995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067-4F82-92FF-65CB6C814F2E}"/>
            </c:ext>
          </c:extLst>
        </c:ser>
        <c:ser>
          <c:idx val="6"/>
          <c:order val="2"/>
          <c:tx>
            <c:strRef>
              <c:f>Summary!$J$2</c:f>
              <c:strCache>
                <c:ptCount val="1"/>
                <c:pt idx="0">
                  <c:v>loss_UN_R101</c:v>
                </c:pt>
              </c:strCache>
            </c:strRef>
          </c:tx>
          <c:marker>
            <c:symbol val="none"/>
          </c:marker>
          <c:xVal>
            <c:numRef>
              <c:f>Summary!$I$3:$I$52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Summary!$J$3:$J$52</c:f>
              <c:numCache>
                <c:formatCode>General</c:formatCode>
                <c:ptCount val="50"/>
                <c:pt idx="0">
                  <c:v>0.93595833333333323</c:v>
                </c:pt>
                <c:pt idx="1">
                  <c:v>0.86604166666666682</c:v>
                </c:pt>
                <c:pt idx="2">
                  <c:v>0.82991666666666675</c:v>
                </c:pt>
                <c:pt idx="3">
                  <c:v>0.81595833333333356</c:v>
                </c:pt>
                <c:pt idx="4">
                  <c:v>0.79050000000000009</c:v>
                </c:pt>
                <c:pt idx="5">
                  <c:v>0.7738750000000002</c:v>
                </c:pt>
                <c:pt idx="6">
                  <c:v>0.75720833333333337</c:v>
                </c:pt>
                <c:pt idx="7">
                  <c:v>0.76470833333333321</c:v>
                </c:pt>
                <c:pt idx="8">
                  <c:v>0.75445833333333345</c:v>
                </c:pt>
                <c:pt idx="9">
                  <c:v>0.75204166666666661</c:v>
                </c:pt>
                <c:pt idx="10">
                  <c:v>0.74766666666666659</c:v>
                </c:pt>
                <c:pt idx="11">
                  <c:v>0.73729166666666668</c:v>
                </c:pt>
                <c:pt idx="12">
                  <c:v>0.73229166666666667</c:v>
                </c:pt>
                <c:pt idx="13">
                  <c:v>0.75104166666666672</c:v>
                </c:pt>
                <c:pt idx="14">
                  <c:v>0.74741666666666673</c:v>
                </c:pt>
                <c:pt idx="15">
                  <c:v>0.72837499999999988</c:v>
                </c:pt>
                <c:pt idx="16">
                  <c:v>0.73020833333333346</c:v>
                </c:pt>
                <c:pt idx="17">
                  <c:v>0.70966666666666667</c:v>
                </c:pt>
                <c:pt idx="18">
                  <c:v>0.69450000000000001</c:v>
                </c:pt>
                <c:pt idx="19">
                  <c:v>0.68433333333333335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067-4F82-92FF-65CB6C814F2E}"/>
            </c:ext>
          </c:extLst>
        </c:ser>
        <c:ser>
          <c:idx val="7"/>
          <c:order val="3"/>
          <c:tx>
            <c:strRef>
              <c:f>Summary!$N$2</c:f>
              <c:strCache>
                <c:ptCount val="1"/>
                <c:pt idx="0">
                  <c:v>loss_UN_R152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none"/>
          </c:marker>
          <c:xVal>
            <c:numRef>
              <c:f>Summary!$M$3:$M$52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Summary!$N$3:$N$52</c:f>
              <c:numCache>
                <c:formatCode>General</c:formatCode>
                <c:ptCount val="50"/>
                <c:pt idx="0">
                  <c:v>0.95083333333333364</c:v>
                </c:pt>
                <c:pt idx="1">
                  <c:v>0.95404166666666679</c:v>
                </c:pt>
                <c:pt idx="2">
                  <c:v>0.95795833333333336</c:v>
                </c:pt>
                <c:pt idx="3">
                  <c:v>0.95362500000000006</c:v>
                </c:pt>
                <c:pt idx="4">
                  <c:v>0.96187499999999992</c:v>
                </c:pt>
                <c:pt idx="5">
                  <c:v>0.95791666666666664</c:v>
                </c:pt>
                <c:pt idx="6">
                  <c:v>0.94495833333333357</c:v>
                </c:pt>
                <c:pt idx="7">
                  <c:v>0.95525000000000004</c:v>
                </c:pt>
                <c:pt idx="8">
                  <c:v>0.95316666666666638</c:v>
                </c:pt>
                <c:pt idx="9">
                  <c:v>0.94066666666666687</c:v>
                </c:pt>
                <c:pt idx="10">
                  <c:v>0.95929166666666665</c:v>
                </c:pt>
                <c:pt idx="11">
                  <c:v>0.95304166666666668</c:v>
                </c:pt>
                <c:pt idx="12">
                  <c:v>0.9487083333333336</c:v>
                </c:pt>
                <c:pt idx="13">
                  <c:v>0.95495833333333335</c:v>
                </c:pt>
                <c:pt idx="14">
                  <c:v>0.95483333333333331</c:v>
                </c:pt>
                <c:pt idx="15">
                  <c:v>0.96125000000000016</c:v>
                </c:pt>
                <c:pt idx="16">
                  <c:v>0.95287499999999981</c:v>
                </c:pt>
                <c:pt idx="17">
                  <c:v>0.94662500000000005</c:v>
                </c:pt>
                <c:pt idx="18">
                  <c:v>0.96133333333333348</c:v>
                </c:pt>
                <c:pt idx="19">
                  <c:v>0.95287500000000003</c:v>
                </c:pt>
                <c:pt idx="20">
                  <c:v>0.94658333333333333</c:v>
                </c:pt>
                <c:pt idx="21">
                  <c:v>0.95291666666666686</c:v>
                </c:pt>
                <c:pt idx="22">
                  <c:v>0.95712500000000011</c:v>
                </c:pt>
                <c:pt idx="23">
                  <c:v>0.94870833333333326</c:v>
                </c:pt>
                <c:pt idx="24">
                  <c:v>0.94862500000000016</c:v>
                </c:pt>
                <c:pt idx="25">
                  <c:v>0.94662500000000016</c:v>
                </c:pt>
                <c:pt idx="26">
                  <c:v>0.94666666666666666</c:v>
                </c:pt>
                <c:pt idx="27">
                  <c:v>0.95495833333333346</c:v>
                </c:pt>
                <c:pt idx="28">
                  <c:v>0.94858333333333344</c:v>
                </c:pt>
                <c:pt idx="29">
                  <c:v>0.95900000000000007</c:v>
                </c:pt>
                <c:pt idx="30">
                  <c:v>0.9590833333333334</c:v>
                </c:pt>
                <c:pt idx="31">
                  <c:v>0.95295833333333357</c:v>
                </c:pt>
                <c:pt idx="32">
                  <c:v>0.95279166666666637</c:v>
                </c:pt>
                <c:pt idx="33">
                  <c:v>0.95908333333333318</c:v>
                </c:pt>
                <c:pt idx="34">
                  <c:v>0.95479166666666693</c:v>
                </c:pt>
                <c:pt idx="35">
                  <c:v>0.9588333333333332</c:v>
                </c:pt>
                <c:pt idx="36">
                  <c:v>0.95474999999999988</c:v>
                </c:pt>
                <c:pt idx="37">
                  <c:v>0.95687500000000003</c:v>
                </c:pt>
                <c:pt idx="38">
                  <c:v>0.95904166666666679</c:v>
                </c:pt>
                <c:pt idx="39">
                  <c:v>0.94441666666666668</c:v>
                </c:pt>
                <c:pt idx="40">
                  <c:v>0.95470833333333338</c:v>
                </c:pt>
                <c:pt idx="41">
                  <c:v>0.94845833333333329</c:v>
                </c:pt>
                <c:pt idx="42">
                  <c:v>0.95479166666666682</c:v>
                </c:pt>
                <c:pt idx="43">
                  <c:v>0.94641666666666691</c:v>
                </c:pt>
                <c:pt idx="44">
                  <c:v>0.95474999999999977</c:v>
                </c:pt>
                <c:pt idx="45">
                  <c:v>0.95475000000000021</c:v>
                </c:pt>
                <c:pt idx="46">
                  <c:v>0.95258333333333345</c:v>
                </c:pt>
                <c:pt idx="47">
                  <c:v>0.95883333333333365</c:v>
                </c:pt>
                <c:pt idx="48">
                  <c:v>0.94837499999999997</c:v>
                </c:pt>
                <c:pt idx="49">
                  <c:v>0.94833333333333325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067-4F82-92FF-65CB6C814F2E}"/>
            </c:ext>
          </c:extLst>
        </c:ser>
        <c:ser>
          <c:idx val="1"/>
          <c:order val="4"/>
          <c:tx>
            <c:strRef>
              <c:f>Summary!$R$2</c:f>
              <c:strCache>
                <c:ptCount val="1"/>
                <c:pt idx="0">
                  <c:v>loss_UN_mobilenet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Summary!$Q$3:$Q$52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Summary!$R$3:$R$52</c:f>
              <c:numCache>
                <c:formatCode>General</c:formatCode>
                <c:ptCount val="50"/>
                <c:pt idx="0">
                  <c:v>0.92270833333333346</c:v>
                </c:pt>
                <c:pt idx="1">
                  <c:v>0.84229166666666666</c:v>
                </c:pt>
                <c:pt idx="2">
                  <c:v>0.75141666666666673</c:v>
                </c:pt>
                <c:pt idx="3">
                  <c:v>0.73058333333333358</c:v>
                </c:pt>
                <c:pt idx="4">
                  <c:v>0.71066666666666667</c:v>
                </c:pt>
                <c:pt idx="5">
                  <c:v>0.69520833333333343</c:v>
                </c:pt>
                <c:pt idx="6">
                  <c:v>0.68345833333333339</c:v>
                </c:pt>
                <c:pt idx="7">
                  <c:v>0.6752083333333333</c:v>
                </c:pt>
                <c:pt idx="8">
                  <c:v>0.67120833333333341</c:v>
                </c:pt>
                <c:pt idx="9">
                  <c:v>0.65766666666666662</c:v>
                </c:pt>
                <c:pt idx="10">
                  <c:v>0.65008333333333324</c:v>
                </c:pt>
                <c:pt idx="11">
                  <c:v>0.62866666666666671</c:v>
                </c:pt>
                <c:pt idx="12">
                  <c:v>0.62574999999999992</c:v>
                </c:pt>
                <c:pt idx="13">
                  <c:v>0.60850000000000004</c:v>
                </c:pt>
                <c:pt idx="14">
                  <c:v>0.6074166666666666</c:v>
                </c:pt>
                <c:pt idx="15">
                  <c:v>0.60008333333333319</c:v>
                </c:pt>
                <c:pt idx="16">
                  <c:v>0.59791666666666676</c:v>
                </c:pt>
                <c:pt idx="17">
                  <c:v>0.57429166666666664</c:v>
                </c:pt>
                <c:pt idx="18">
                  <c:v>0.57024999999999992</c:v>
                </c:pt>
                <c:pt idx="19">
                  <c:v>0.55858333333333332</c:v>
                </c:pt>
                <c:pt idx="20">
                  <c:v>0.55354166666666671</c:v>
                </c:pt>
                <c:pt idx="21">
                  <c:v>0.55300000000000005</c:v>
                </c:pt>
                <c:pt idx="22">
                  <c:v>0.55791666666666662</c:v>
                </c:pt>
                <c:pt idx="23">
                  <c:v>0.54595833333333343</c:v>
                </c:pt>
                <c:pt idx="24">
                  <c:v>0.54900000000000004</c:v>
                </c:pt>
                <c:pt idx="25">
                  <c:v>0.53729166666666661</c:v>
                </c:pt>
                <c:pt idx="26">
                  <c:v>0.53220833333333328</c:v>
                </c:pt>
                <c:pt idx="27">
                  <c:v>0.53274999999999995</c:v>
                </c:pt>
                <c:pt idx="28">
                  <c:v>0.52937500000000004</c:v>
                </c:pt>
                <c:pt idx="29">
                  <c:v>0.53916666666666657</c:v>
                </c:pt>
                <c:pt idx="30">
                  <c:v>0.53504166666666653</c:v>
                </c:pt>
                <c:pt idx="31">
                  <c:v>0.53383333333333338</c:v>
                </c:pt>
                <c:pt idx="32">
                  <c:v>0.51720833333333338</c:v>
                </c:pt>
                <c:pt idx="33">
                  <c:v>0.52387499999999998</c:v>
                </c:pt>
                <c:pt idx="34">
                  <c:v>0.55070833333333336</c:v>
                </c:pt>
                <c:pt idx="35">
                  <c:v>0.52270833333333333</c:v>
                </c:pt>
                <c:pt idx="36">
                  <c:v>0.51979166666666676</c:v>
                </c:pt>
                <c:pt idx="37">
                  <c:v>0.50875000000000004</c:v>
                </c:pt>
                <c:pt idx="38">
                  <c:v>0.51491666666666669</c:v>
                </c:pt>
                <c:pt idx="39">
                  <c:v>0.51133333333333342</c:v>
                </c:pt>
                <c:pt idx="40">
                  <c:v>0.53341666666666676</c:v>
                </c:pt>
                <c:pt idx="41">
                  <c:v>0.51133333333333331</c:v>
                </c:pt>
                <c:pt idx="42">
                  <c:v>0.49929166666666669</c:v>
                </c:pt>
                <c:pt idx="43">
                  <c:v>0.5202500000000001</c:v>
                </c:pt>
                <c:pt idx="44">
                  <c:v>0.51254166666666656</c:v>
                </c:pt>
                <c:pt idx="45">
                  <c:v>0.50366666666666682</c:v>
                </c:pt>
                <c:pt idx="46">
                  <c:v>0.49958333333333327</c:v>
                </c:pt>
                <c:pt idx="47">
                  <c:v>0.48962499999999998</c:v>
                </c:pt>
                <c:pt idx="48">
                  <c:v>0.48229166666666673</c:v>
                </c:pt>
                <c:pt idx="49">
                  <c:v>0.47825000000000001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067-4F82-92FF-65CB6C814F2E}"/>
            </c:ext>
          </c:extLst>
        </c:ser>
        <c:ser>
          <c:idx val="3"/>
          <c:order val="5"/>
          <c:tx>
            <c:strRef>
              <c:f>Summary!$V$2</c:f>
              <c:strCache>
                <c:ptCount val="1"/>
                <c:pt idx="0">
                  <c:v>loss_UN_VGG19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none"/>
          </c:marker>
          <c:xVal>
            <c:numRef>
              <c:f>Summary!$U$3:$U$52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Summary!$V$3:$V$52</c:f>
              <c:numCache>
                <c:formatCode>General</c:formatCode>
                <c:ptCount val="50"/>
                <c:pt idx="0">
                  <c:v>0.94587500000000002</c:v>
                </c:pt>
                <c:pt idx="1">
                  <c:v>0.93866666666666665</c:v>
                </c:pt>
                <c:pt idx="2">
                  <c:v>0.96100000000000019</c:v>
                </c:pt>
                <c:pt idx="3">
                  <c:v>0.95683333333333354</c:v>
                </c:pt>
                <c:pt idx="4">
                  <c:v>0.95891666666666664</c:v>
                </c:pt>
                <c:pt idx="5">
                  <c:v>0.95262500000000017</c:v>
                </c:pt>
                <c:pt idx="6">
                  <c:v>0.95895833333333325</c:v>
                </c:pt>
                <c:pt idx="7">
                  <c:v>0.95466666666666666</c:v>
                </c:pt>
                <c:pt idx="8">
                  <c:v>0.95474999999999988</c:v>
                </c:pt>
                <c:pt idx="9">
                  <c:v>0.96087500000000003</c:v>
                </c:pt>
                <c:pt idx="10">
                  <c:v>0.95058333333333345</c:v>
                </c:pt>
                <c:pt idx="11">
                  <c:v>0.95683333333333342</c:v>
                </c:pt>
                <c:pt idx="12">
                  <c:v>0.96095833333333325</c:v>
                </c:pt>
                <c:pt idx="13">
                  <c:v>0.96512500000000012</c:v>
                </c:pt>
                <c:pt idx="14">
                  <c:v>0.9610000000000003</c:v>
                </c:pt>
                <c:pt idx="15">
                  <c:v>0.95887500000000003</c:v>
                </c:pt>
                <c:pt idx="16">
                  <c:v>0.95683333333333331</c:v>
                </c:pt>
                <c:pt idx="17">
                  <c:v>0.95258333333333345</c:v>
                </c:pt>
                <c:pt idx="18">
                  <c:v>0.95683333333333354</c:v>
                </c:pt>
                <c:pt idx="19">
                  <c:v>0.96308333333333351</c:v>
                </c:pt>
                <c:pt idx="20">
                  <c:v>0.95274999999999999</c:v>
                </c:pt>
                <c:pt idx="21">
                  <c:v>0.96516666666666673</c:v>
                </c:pt>
                <c:pt idx="22">
                  <c:v>0.95483333333333353</c:v>
                </c:pt>
                <c:pt idx="23">
                  <c:v>0.96095833333333347</c:v>
                </c:pt>
                <c:pt idx="24">
                  <c:v>0.95262499999999994</c:v>
                </c:pt>
                <c:pt idx="25">
                  <c:v>0.95479166666666693</c:v>
                </c:pt>
                <c:pt idx="26">
                  <c:v>0.95883333333333354</c:v>
                </c:pt>
                <c:pt idx="27">
                  <c:v>0.96304166666666668</c:v>
                </c:pt>
                <c:pt idx="28">
                  <c:v>0.9610416666666669</c:v>
                </c:pt>
                <c:pt idx="29">
                  <c:v>0.96099999999999997</c:v>
                </c:pt>
                <c:pt idx="30">
                  <c:v>0.96499999999999986</c:v>
                </c:pt>
                <c:pt idx="31">
                  <c:v>0.94633333333333336</c:v>
                </c:pt>
                <c:pt idx="32">
                  <c:v>0.9610416666666669</c:v>
                </c:pt>
                <c:pt idx="33">
                  <c:v>0.95266666666666666</c:v>
                </c:pt>
                <c:pt idx="34">
                  <c:v>0.95466666666666677</c:v>
                </c:pt>
                <c:pt idx="35">
                  <c:v>0.94233333333333313</c:v>
                </c:pt>
                <c:pt idx="36">
                  <c:v>0.96929166666666688</c:v>
                </c:pt>
                <c:pt idx="37">
                  <c:v>0.95266666666666655</c:v>
                </c:pt>
                <c:pt idx="38">
                  <c:v>0.95266666666666699</c:v>
                </c:pt>
                <c:pt idx="39">
                  <c:v>0.95687500000000014</c:v>
                </c:pt>
                <c:pt idx="40">
                  <c:v>0.96312500000000012</c:v>
                </c:pt>
                <c:pt idx="41">
                  <c:v>0.95687500000000003</c:v>
                </c:pt>
                <c:pt idx="42">
                  <c:v>0.95683333333333342</c:v>
                </c:pt>
                <c:pt idx="43">
                  <c:v>0.95670833333333338</c:v>
                </c:pt>
                <c:pt idx="44">
                  <c:v>0.96095833333333325</c:v>
                </c:pt>
                <c:pt idx="45">
                  <c:v>0.96099999999999997</c:v>
                </c:pt>
                <c:pt idx="46">
                  <c:v>0.9630416666666668</c:v>
                </c:pt>
                <c:pt idx="47">
                  <c:v>0.95479166666666659</c:v>
                </c:pt>
                <c:pt idx="48">
                  <c:v>0.95262499999999994</c:v>
                </c:pt>
                <c:pt idx="49">
                  <c:v>0.95466666666666644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067-4F82-92FF-65CB6C814F2E}"/>
            </c:ext>
          </c:extLst>
        </c:ser>
        <c:ser>
          <c:idx val="0"/>
          <c:order val="6"/>
          <c:tx>
            <c:strRef>
              <c:f>Summary!$Z$2</c:f>
              <c:strCache>
                <c:ptCount val="1"/>
                <c:pt idx="0">
                  <c:v>loss_Deeplabv3_R50</c:v>
                </c:pt>
              </c:strCache>
            </c:strRef>
          </c:tx>
          <c:marker>
            <c:symbol val="none"/>
          </c:marker>
          <c:xVal>
            <c:numRef>
              <c:f>Summary!$Y$3:$Y$52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Summary!$Z$3:$Z$52</c:f>
              <c:numCache>
                <c:formatCode>General</c:formatCode>
                <c:ptCount val="50"/>
                <c:pt idx="0">
                  <c:v>0.92441666666666678</c:v>
                </c:pt>
                <c:pt idx="1">
                  <c:v>0.94770833333333337</c:v>
                </c:pt>
                <c:pt idx="2">
                  <c:v>0.93125000000000002</c:v>
                </c:pt>
                <c:pt idx="3">
                  <c:v>0.94604166666666656</c:v>
                </c:pt>
                <c:pt idx="4">
                  <c:v>0.96199999999999997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067-4F82-92FF-65CB6C814F2E}"/>
            </c:ext>
          </c:extLst>
        </c:ser>
        <c:ser>
          <c:idx val="2"/>
          <c:order val="7"/>
          <c:tx>
            <c:strRef>
              <c:f>Summary!$AD$2</c:f>
              <c:strCache>
                <c:ptCount val="1"/>
                <c:pt idx="0">
                  <c:v>loss_PSPNet_R34</c:v>
                </c:pt>
              </c:strCache>
            </c:strRef>
          </c:tx>
          <c:marker>
            <c:symbol val="none"/>
          </c:marker>
          <c:xVal>
            <c:numRef>
              <c:f>Summary!$AC$3:$AC$52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Summary!$AD$3:$AD$52</c:f>
              <c:numCache>
                <c:formatCode>General</c:formatCode>
                <c:ptCount val="50"/>
                <c:pt idx="0">
                  <c:v>0.88633333333333308</c:v>
                </c:pt>
                <c:pt idx="1">
                  <c:v>0.85083333333333322</c:v>
                </c:pt>
                <c:pt idx="2">
                  <c:v>0.84741666666666671</c:v>
                </c:pt>
                <c:pt idx="3">
                  <c:v>0.83454166666666685</c:v>
                </c:pt>
                <c:pt idx="4">
                  <c:v>0.83958333333333346</c:v>
                </c:pt>
                <c:pt idx="5">
                  <c:v>0.83270833333333349</c:v>
                </c:pt>
                <c:pt idx="6">
                  <c:v>0.83325000000000016</c:v>
                </c:pt>
                <c:pt idx="7">
                  <c:v>0.8171666666666666</c:v>
                </c:pt>
                <c:pt idx="8">
                  <c:v>0.82062500000000005</c:v>
                </c:pt>
                <c:pt idx="9">
                  <c:v>0.82</c:v>
                </c:pt>
                <c:pt idx="10">
                  <c:v>0.82662500000000005</c:v>
                </c:pt>
                <c:pt idx="11">
                  <c:v>0.81479166666666669</c:v>
                </c:pt>
                <c:pt idx="12">
                  <c:v>0.81550000000000011</c:v>
                </c:pt>
                <c:pt idx="13">
                  <c:v>0.81508333333333327</c:v>
                </c:pt>
                <c:pt idx="14">
                  <c:v>0.8178333333333333</c:v>
                </c:pt>
                <c:pt idx="15">
                  <c:v>0.80279166666666679</c:v>
                </c:pt>
                <c:pt idx="16">
                  <c:v>0.81262499999999971</c:v>
                </c:pt>
                <c:pt idx="17">
                  <c:v>0.79812499999999986</c:v>
                </c:pt>
                <c:pt idx="18">
                  <c:v>0.80887500000000012</c:v>
                </c:pt>
                <c:pt idx="19">
                  <c:v>0.80404166666666688</c:v>
                </c:pt>
                <c:pt idx="20">
                  <c:v>0.80229166666666651</c:v>
                </c:pt>
                <c:pt idx="21">
                  <c:v>0.80312500000000009</c:v>
                </c:pt>
                <c:pt idx="22">
                  <c:v>0.77841666666666642</c:v>
                </c:pt>
                <c:pt idx="23">
                  <c:v>0.76208333333333333</c:v>
                </c:pt>
                <c:pt idx="24">
                  <c:v>0.75775000000000015</c:v>
                </c:pt>
                <c:pt idx="25">
                  <c:v>0.75775000000000003</c:v>
                </c:pt>
                <c:pt idx="26">
                  <c:v>0.76287499999999986</c:v>
                </c:pt>
                <c:pt idx="27">
                  <c:v>0.75165217391304351</c:v>
                </c:pt>
                <c:pt idx="28">
                  <c:v>0.76156521739130445</c:v>
                </c:pt>
                <c:pt idx="29">
                  <c:v>0.7536956521739131</c:v>
                </c:pt>
                <c:pt idx="30">
                  <c:v>0.7596521739130434</c:v>
                </c:pt>
                <c:pt idx="31">
                  <c:v>0.75373913043478258</c:v>
                </c:pt>
                <c:pt idx="32">
                  <c:v>0.75047826086956515</c:v>
                </c:pt>
                <c:pt idx="33">
                  <c:v>0.75169565217391299</c:v>
                </c:pt>
                <c:pt idx="34">
                  <c:v>0.75700000000000001</c:v>
                </c:pt>
                <c:pt idx="35">
                  <c:v>0.7443478260869566</c:v>
                </c:pt>
                <c:pt idx="36">
                  <c:v>0.75678260869565217</c:v>
                </c:pt>
                <c:pt idx="37">
                  <c:v>0.75291304347826082</c:v>
                </c:pt>
                <c:pt idx="38">
                  <c:v>0.7486956521739131</c:v>
                </c:pt>
                <c:pt idx="39">
                  <c:v>0.74491304347826104</c:v>
                </c:pt>
                <c:pt idx="40">
                  <c:v>0.74252173913043473</c:v>
                </c:pt>
                <c:pt idx="41">
                  <c:v>0.75156521739130444</c:v>
                </c:pt>
                <c:pt idx="42">
                  <c:v>0.75530434782608691</c:v>
                </c:pt>
                <c:pt idx="43">
                  <c:v>0.74656521739130421</c:v>
                </c:pt>
                <c:pt idx="44">
                  <c:v>0.74347826086956514</c:v>
                </c:pt>
                <c:pt idx="45">
                  <c:v>0.74143478260869589</c:v>
                </c:pt>
                <c:pt idx="46">
                  <c:v>0.73821739130434783</c:v>
                </c:pt>
                <c:pt idx="47">
                  <c:v>0.74208695652173939</c:v>
                </c:pt>
                <c:pt idx="48">
                  <c:v>0.73943478260869555</c:v>
                </c:pt>
                <c:pt idx="49">
                  <c:v>0.74126086956521753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067-4F82-92FF-65CB6C814F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3257824"/>
        <c:axId val="1143258240"/>
      </c:scatterChart>
      <c:valAx>
        <c:axId val="1143257824"/>
        <c:scaling>
          <c:orientation val="minMax"/>
          <c:max val="5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Epoch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258240"/>
        <c:crosses val="autoZero"/>
        <c:crossBetween val="midCat"/>
      </c:valAx>
      <c:valAx>
        <c:axId val="114325824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loss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257824"/>
        <c:crosses val="autoZero"/>
        <c:crossBetween val="midCat"/>
      </c:valAx>
    </c:plotArea>
    <c:legend>
      <c:legendPos val="t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IoU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4"/>
          <c:order val="0"/>
          <c:tx>
            <c:strRef>
              <c:f>Summary!$C$2</c:f>
              <c:strCache>
                <c:ptCount val="1"/>
                <c:pt idx="0">
                  <c:v>IoU_UN_R18</c:v>
                </c:pt>
              </c:strCache>
            </c:strRef>
          </c:tx>
          <c:spPr>
            <a:ln>
              <a:prstDash val="dash"/>
            </a:ln>
          </c:spPr>
          <c:marker>
            <c:symbol val="none"/>
          </c:marker>
          <c:xVal>
            <c:numRef>
              <c:f>Summary!$A$3:$A$52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Summary!$C$3:$C$52</c:f>
              <c:numCache>
                <c:formatCode>General</c:formatCode>
                <c:ptCount val="50"/>
                <c:pt idx="0">
                  <c:v>3.0666433148629314E-2</c:v>
                </c:pt>
                <c:pt idx="1">
                  <c:v>0.10880608763545734</c:v>
                </c:pt>
                <c:pt idx="2">
                  <c:v>0.1769564319401975</c:v>
                </c:pt>
                <c:pt idx="3">
                  <c:v>0.19694438204169215</c:v>
                </c:pt>
                <c:pt idx="4">
                  <c:v>0.2097203427304819</c:v>
                </c:pt>
                <c:pt idx="5">
                  <c:v>0.22717291737596149</c:v>
                </c:pt>
                <c:pt idx="6">
                  <c:v>0.24310589333375246</c:v>
                </c:pt>
                <c:pt idx="7">
                  <c:v>0.24825485174854556</c:v>
                </c:pt>
                <c:pt idx="8">
                  <c:v>0.26346407458186094</c:v>
                </c:pt>
                <c:pt idx="9">
                  <c:v>0.26670118359227912</c:v>
                </c:pt>
                <c:pt idx="10">
                  <c:v>0.27172822815676484</c:v>
                </c:pt>
                <c:pt idx="11">
                  <c:v>0.27967072774966512</c:v>
                </c:pt>
                <c:pt idx="12">
                  <c:v>0.28959087779124515</c:v>
                </c:pt>
                <c:pt idx="13">
                  <c:v>0.2992900659640626</c:v>
                </c:pt>
                <c:pt idx="14">
                  <c:v>0.30449482053518256</c:v>
                </c:pt>
                <c:pt idx="15">
                  <c:v>0.31851103032628653</c:v>
                </c:pt>
                <c:pt idx="16">
                  <c:v>0.31741528337200436</c:v>
                </c:pt>
                <c:pt idx="17">
                  <c:v>0.32441678891579256</c:v>
                </c:pt>
                <c:pt idx="18">
                  <c:v>0.33049185201525638</c:v>
                </c:pt>
                <c:pt idx="19">
                  <c:v>0.34175321708122836</c:v>
                </c:pt>
                <c:pt idx="20">
                  <c:v>0.34432628378272007</c:v>
                </c:pt>
                <c:pt idx="21">
                  <c:v>0.34620642786224631</c:v>
                </c:pt>
                <c:pt idx="22">
                  <c:v>0.34514241913954385</c:v>
                </c:pt>
                <c:pt idx="23">
                  <c:v>0.3426630894343054</c:v>
                </c:pt>
                <c:pt idx="24">
                  <c:v>0.35056764632463405</c:v>
                </c:pt>
                <c:pt idx="25">
                  <c:v>0.3604229365785912</c:v>
                </c:pt>
                <c:pt idx="26">
                  <c:v>0.36758247638742075</c:v>
                </c:pt>
                <c:pt idx="27">
                  <c:v>0.37126392622788718</c:v>
                </c:pt>
                <c:pt idx="28">
                  <c:v>0.36373500774304035</c:v>
                </c:pt>
                <c:pt idx="29">
                  <c:v>0.35960997889439222</c:v>
                </c:pt>
                <c:pt idx="30">
                  <c:v>0.35563623408476452</c:v>
                </c:pt>
                <c:pt idx="31">
                  <c:v>0.36790241301059673</c:v>
                </c:pt>
                <c:pt idx="32">
                  <c:v>0.37103633334239289</c:v>
                </c:pt>
                <c:pt idx="33">
                  <c:v>0.36754266917705486</c:v>
                </c:pt>
                <c:pt idx="34">
                  <c:v>0.35962579275170908</c:v>
                </c:pt>
                <c:pt idx="35">
                  <c:v>0.37123412887255314</c:v>
                </c:pt>
                <c:pt idx="36">
                  <c:v>0.38018331055839821</c:v>
                </c:pt>
                <c:pt idx="37">
                  <c:v>0.38267695779601679</c:v>
                </c:pt>
                <c:pt idx="38">
                  <c:v>0.37780113145708993</c:v>
                </c:pt>
                <c:pt idx="39">
                  <c:v>0.38538227106134054</c:v>
                </c:pt>
                <c:pt idx="40">
                  <c:v>0.36302966376145634</c:v>
                </c:pt>
                <c:pt idx="41">
                  <c:v>0.37444415688514665</c:v>
                </c:pt>
                <c:pt idx="42">
                  <c:v>0.39373947804172776</c:v>
                </c:pt>
                <c:pt idx="43">
                  <c:v>0.37214254960417686</c:v>
                </c:pt>
                <c:pt idx="44">
                  <c:v>0.37749548753102574</c:v>
                </c:pt>
                <c:pt idx="45">
                  <c:v>0.38103662679592726</c:v>
                </c:pt>
                <c:pt idx="46">
                  <c:v>0.39004841571052845</c:v>
                </c:pt>
                <c:pt idx="47">
                  <c:v>0.39504018177588734</c:v>
                </c:pt>
                <c:pt idx="48">
                  <c:v>0.40635980541507349</c:v>
                </c:pt>
                <c:pt idx="49">
                  <c:v>0.41265138487021075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25-4993-A965-0E3E73CA31D2}"/>
            </c:ext>
          </c:extLst>
        </c:ser>
        <c:ser>
          <c:idx val="5"/>
          <c:order val="1"/>
          <c:tx>
            <c:strRef>
              <c:f>Summary!$G$2</c:f>
              <c:strCache>
                <c:ptCount val="1"/>
                <c:pt idx="0">
                  <c:v>IoU_UN_R34</c:v>
                </c:pt>
              </c:strCache>
            </c:strRef>
          </c:tx>
          <c:marker>
            <c:symbol val="none"/>
          </c:marker>
          <c:xVal>
            <c:numRef>
              <c:f>Summary!$E$3:$E$52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Summary!$G$3:$G$52</c:f>
              <c:numCache>
                <c:formatCode>General</c:formatCode>
                <c:ptCount val="50"/>
                <c:pt idx="0">
                  <c:v>3.4601242116574782E-2</c:v>
                </c:pt>
                <c:pt idx="1">
                  <c:v>0.10007035018255284</c:v>
                </c:pt>
                <c:pt idx="2">
                  <c:v>0.11934901960194066</c:v>
                </c:pt>
                <c:pt idx="3">
                  <c:v>0.10833237506449189</c:v>
                </c:pt>
                <c:pt idx="4">
                  <c:v>0.11557133713116201</c:v>
                </c:pt>
                <c:pt idx="5">
                  <c:v>0.12964953854679998</c:v>
                </c:pt>
                <c:pt idx="6">
                  <c:v>0.13389267493039317</c:v>
                </c:pt>
                <c:pt idx="7">
                  <c:v>0.13361744179079882</c:v>
                </c:pt>
                <c:pt idx="8">
                  <c:v>0.134833693814774</c:v>
                </c:pt>
                <c:pt idx="9">
                  <c:v>0.13198882248252583</c:v>
                </c:pt>
                <c:pt idx="10">
                  <c:v>0.10066766447077165</c:v>
                </c:pt>
                <c:pt idx="11">
                  <c:v>0.14221747654179681</c:v>
                </c:pt>
                <c:pt idx="12">
                  <c:v>0.13975719952334908</c:v>
                </c:pt>
                <c:pt idx="13">
                  <c:v>0.14698738201210848</c:v>
                </c:pt>
                <c:pt idx="14">
                  <c:v>0.1504622915138796</c:v>
                </c:pt>
                <c:pt idx="15">
                  <c:v>0.1582125195612506</c:v>
                </c:pt>
                <c:pt idx="16">
                  <c:v>0.15877899900078715</c:v>
                </c:pt>
                <c:pt idx="17">
                  <c:v>0.15956698358058885</c:v>
                </c:pt>
                <c:pt idx="18">
                  <c:v>0.16146489294866664</c:v>
                </c:pt>
                <c:pt idx="19">
                  <c:v>0.16174194278816345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25-4993-A965-0E3E73CA31D2}"/>
            </c:ext>
          </c:extLst>
        </c:ser>
        <c:ser>
          <c:idx val="6"/>
          <c:order val="2"/>
          <c:tx>
            <c:strRef>
              <c:f>Summary!$K$2</c:f>
              <c:strCache>
                <c:ptCount val="1"/>
                <c:pt idx="0">
                  <c:v>IoU_UN_R101</c:v>
                </c:pt>
              </c:strCache>
            </c:strRef>
          </c:tx>
          <c:marker>
            <c:symbol val="none"/>
          </c:marker>
          <c:xVal>
            <c:numRef>
              <c:f>Summary!$I$3:$I$52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Summary!$K$3:$K$52</c:f>
              <c:numCache>
                <c:formatCode>General</c:formatCode>
                <c:ptCount val="50"/>
                <c:pt idx="0">
                  <c:v>2.0364481650176434E-2</c:v>
                </c:pt>
                <c:pt idx="1">
                  <c:v>7.7296785389383504E-2</c:v>
                </c:pt>
                <c:pt idx="2">
                  <c:v>0.11189549819876708</c:v>
                </c:pt>
                <c:pt idx="3">
                  <c:v>0.12481707489738815</c:v>
                </c:pt>
                <c:pt idx="4">
                  <c:v>0.1464691751947001</c:v>
                </c:pt>
                <c:pt idx="5">
                  <c:v>0.1636276685943201</c:v>
                </c:pt>
                <c:pt idx="6">
                  <c:v>0.1653720270842309</c:v>
                </c:pt>
                <c:pt idx="7">
                  <c:v>0.17009724614520824</c:v>
                </c:pt>
                <c:pt idx="8">
                  <c:v>0.17618127167224837</c:v>
                </c:pt>
                <c:pt idx="9">
                  <c:v>0.1800134542087708</c:v>
                </c:pt>
                <c:pt idx="10">
                  <c:v>0.18534994684159709</c:v>
                </c:pt>
                <c:pt idx="11">
                  <c:v>0.19132436936100272</c:v>
                </c:pt>
                <c:pt idx="12">
                  <c:v>0.19305277677873725</c:v>
                </c:pt>
                <c:pt idx="13">
                  <c:v>0.17824971427520064</c:v>
                </c:pt>
                <c:pt idx="14">
                  <c:v>0.18762871685127361</c:v>
                </c:pt>
                <c:pt idx="15">
                  <c:v>0.19797422178089574</c:v>
                </c:pt>
                <c:pt idx="16">
                  <c:v>0.20269919435183145</c:v>
                </c:pt>
                <c:pt idx="17">
                  <c:v>0.20282515324652159</c:v>
                </c:pt>
                <c:pt idx="18">
                  <c:v>0.21408354553083531</c:v>
                </c:pt>
                <c:pt idx="19">
                  <c:v>0.22389935826261789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25-4993-A965-0E3E73CA31D2}"/>
            </c:ext>
          </c:extLst>
        </c:ser>
        <c:ser>
          <c:idx val="7"/>
          <c:order val="3"/>
          <c:tx>
            <c:strRef>
              <c:f>Summary!$O$2</c:f>
              <c:strCache>
                <c:ptCount val="1"/>
                <c:pt idx="0">
                  <c:v>IoU_UN_R152</c:v>
                </c:pt>
              </c:strCache>
            </c:strRef>
          </c:tx>
          <c:marker>
            <c:symbol val="none"/>
          </c:marker>
          <c:xVal>
            <c:numRef>
              <c:f>Summary!$M$3:$M$52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Summary!$O$3:$O$52</c:f>
              <c:numCache>
                <c:formatCode>General</c:formatCode>
                <c:ptCount val="50"/>
                <c:pt idx="0">
                  <c:v>8.5590800639086563E-3</c:v>
                </c:pt>
                <c:pt idx="1">
                  <c:v>1.2717391674717221E-2</c:v>
                </c:pt>
                <c:pt idx="2">
                  <c:v>1.296674906431382E-2</c:v>
                </c:pt>
                <c:pt idx="3">
                  <c:v>1.3024559904200289E-2</c:v>
                </c:pt>
                <c:pt idx="4">
                  <c:v>1.3063478205973844E-2</c:v>
                </c:pt>
                <c:pt idx="5">
                  <c:v>1.3003552254910232E-2</c:v>
                </c:pt>
                <c:pt idx="6">
                  <c:v>1.3310566272896973E-2</c:v>
                </c:pt>
                <c:pt idx="7">
                  <c:v>1.3353882667918949E-2</c:v>
                </c:pt>
                <c:pt idx="8">
                  <c:v>1.3484001935770052E-2</c:v>
                </c:pt>
                <c:pt idx="9">
                  <c:v>1.3408938383993948E-2</c:v>
                </c:pt>
                <c:pt idx="10">
                  <c:v>1.3485408853739458E-2</c:v>
                </c:pt>
                <c:pt idx="11">
                  <c:v>1.3512479102549406E-2</c:v>
                </c:pt>
                <c:pt idx="12">
                  <c:v>1.3752023379007931E-2</c:v>
                </c:pt>
                <c:pt idx="13">
                  <c:v>1.373485091608014E-2</c:v>
                </c:pt>
                <c:pt idx="14">
                  <c:v>1.3815355176726931E-2</c:v>
                </c:pt>
                <c:pt idx="15">
                  <c:v>1.3732485356740607E-2</c:v>
                </c:pt>
                <c:pt idx="16">
                  <c:v>1.3721978097843568E-2</c:v>
                </c:pt>
                <c:pt idx="17">
                  <c:v>1.3722945625583287E-2</c:v>
                </c:pt>
                <c:pt idx="18">
                  <c:v>1.3730387358615743E-2</c:v>
                </c:pt>
                <c:pt idx="19">
                  <c:v>1.3763782413055444E-2</c:v>
                </c:pt>
                <c:pt idx="20">
                  <c:v>1.3800445750045241E-2</c:v>
                </c:pt>
                <c:pt idx="21">
                  <c:v>1.375946266731864E-2</c:v>
                </c:pt>
                <c:pt idx="22">
                  <c:v>1.3705876034994876E-2</c:v>
                </c:pt>
                <c:pt idx="23">
                  <c:v>1.3757391561133111E-2</c:v>
                </c:pt>
                <c:pt idx="24">
                  <c:v>1.3749089480067242E-2</c:v>
                </c:pt>
                <c:pt idx="25">
                  <c:v>1.3741456437855909E-2</c:v>
                </c:pt>
                <c:pt idx="26">
                  <c:v>1.3669522595591793E-2</c:v>
                </c:pt>
                <c:pt idx="27">
                  <c:v>1.3746266990589557E-2</c:v>
                </c:pt>
                <c:pt idx="28">
                  <c:v>1.38123660969237E-2</c:v>
                </c:pt>
                <c:pt idx="29">
                  <c:v>1.3876094754474816E-2</c:v>
                </c:pt>
                <c:pt idx="30">
                  <c:v>1.3840133673511411E-2</c:v>
                </c:pt>
                <c:pt idx="31">
                  <c:v>1.3818738128369009E-2</c:v>
                </c:pt>
                <c:pt idx="32">
                  <c:v>1.3816077650214189E-2</c:v>
                </c:pt>
                <c:pt idx="33">
                  <c:v>1.3771905835407433E-2</c:v>
                </c:pt>
                <c:pt idx="34">
                  <c:v>1.386713376268741E-2</c:v>
                </c:pt>
                <c:pt idx="35">
                  <c:v>1.3874378598605538E-2</c:v>
                </c:pt>
                <c:pt idx="36">
                  <c:v>1.3910985823410204E-2</c:v>
                </c:pt>
                <c:pt idx="37">
                  <c:v>1.3916391724099668E-2</c:v>
                </c:pt>
                <c:pt idx="38">
                  <c:v>1.3841714787607347E-2</c:v>
                </c:pt>
                <c:pt idx="39">
                  <c:v>1.3846454016553824E-2</c:v>
                </c:pt>
                <c:pt idx="40">
                  <c:v>1.3897813584965913E-2</c:v>
                </c:pt>
                <c:pt idx="41">
                  <c:v>1.392775777882581E-2</c:v>
                </c:pt>
                <c:pt idx="42">
                  <c:v>1.3875135453417857E-2</c:v>
                </c:pt>
                <c:pt idx="43">
                  <c:v>1.3854316823805328E-2</c:v>
                </c:pt>
                <c:pt idx="44">
                  <c:v>1.3951173944709147E-2</c:v>
                </c:pt>
                <c:pt idx="45">
                  <c:v>1.3963297824375285E-2</c:v>
                </c:pt>
                <c:pt idx="46">
                  <c:v>1.3962769182398858E-2</c:v>
                </c:pt>
                <c:pt idx="47">
                  <c:v>1.4010159803243929E-2</c:v>
                </c:pt>
                <c:pt idx="48">
                  <c:v>1.4011085460272875E-2</c:v>
                </c:pt>
                <c:pt idx="49">
                  <c:v>1.4018727078412915E-2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925-4993-A965-0E3E73CA31D2}"/>
            </c:ext>
          </c:extLst>
        </c:ser>
        <c:ser>
          <c:idx val="1"/>
          <c:order val="4"/>
          <c:tx>
            <c:strRef>
              <c:f>Summary!$S$2</c:f>
              <c:strCache>
                <c:ptCount val="1"/>
                <c:pt idx="0">
                  <c:v>IoU_UN_mobilenet</c:v>
                </c:pt>
              </c:strCache>
            </c:strRef>
          </c:tx>
          <c:spPr>
            <a:ln>
              <a:prstDash val="sysDot"/>
            </a:ln>
          </c:spPr>
          <c:marker>
            <c:symbol val="none"/>
          </c:marker>
          <c:xVal>
            <c:numRef>
              <c:f>Summary!$Q$3:$Q$52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Summary!$S$3:$S$52</c:f>
              <c:numCache>
                <c:formatCode>General</c:formatCode>
                <c:ptCount val="50"/>
                <c:pt idx="0">
                  <c:v>3.0666433148629314E-2</c:v>
                </c:pt>
                <c:pt idx="1">
                  <c:v>0.10880608763545734</c:v>
                </c:pt>
                <c:pt idx="2">
                  <c:v>0.1769564319401975</c:v>
                </c:pt>
                <c:pt idx="3">
                  <c:v>0.19694438204169215</c:v>
                </c:pt>
                <c:pt idx="4">
                  <c:v>0.2097203427304819</c:v>
                </c:pt>
                <c:pt idx="5">
                  <c:v>0.22717291737596149</c:v>
                </c:pt>
                <c:pt idx="6">
                  <c:v>0.24310589333375246</c:v>
                </c:pt>
                <c:pt idx="7">
                  <c:v>0.24825485174854556</c:v>
                </c:pt>
                <c:pt idx="8">
                  <c:v>0.26346407458186094</c:v>
                </c:pt>
                <c:pt idx="9">
                  <c:v>0.26670118359227912</c:v>
                </c:pt>
                <c:pt idx="10">
                  <c:v>0.27172822815676484</c:v>
                </c:pt>
                <c:pt idx="11">
                  <c:v>0.27967072774966512</c:v>
                </c:pt>
                <c:pt idx="12">
                  <c:v>0.28959087779124515</c:v>
                </c:pt>
                <c:pt idx="13">
                  <c:v>0.2992900659640626</c:v>
                </c:pt>
                <c:pt idx="14">
                  <c:v>0.30449482053518256</c:v>
                </c:pt>
                <c:pt idx="15">
                  <c:v>0.31851103032628653</c:v>
                </c:pt>
                <c:pt idx="16">
                  <c:v>0.31741528337200436</c:v>
                </c:pt>
                <c:pt idx="17">
                  <c:v>0.32441678891579256</c:v>
                </c:pt>
                <c:pt idx="18">
                  <c:v>0.33049185201525638</c:v>
                </c:pt>
                <c:pt idx="19">
                  <c:v>0.34175321708122836</c:v>
                </c:pt>
                <c:pt idx="20">
                  <c:v>0.34432628378272007</c:v>
                </c:pt>
                <c:pt idx="21">
                  <c:v>0.34620642786224631</c:v>
                </c:pt>
                <c:pt idx="22">
                  <c:v>0.34514241913954385</c:v>
                </c:pt>
                <c:pt idx="23">
                  <c:v>0.3426630894343054</c:v>
                </c:pt>
                <c:pt idx="24">
                  <c:v>0.35056764632463405</c:v>
                </c:pt>
                <c:pt idx="25">
                  <c:v>0.3604229365785912</c:v>
                </c:pt>
                <c:pt idx="26">
                  <c:v>0.36758247638742075</c:v>
                </c:pt>
                <c:pt idx="27">
                  <c:v>0.37126392622788718</c:v>
                </c:pt>
                <c:pt idx="28">
                  <c:v>0.36373500774304035</c:v>
                </c:pt>
                <c:pt idx="29">
                  <c:v>0.35960997889439222</c:v>
                </c:pt>
                <c:pt idx="30">
                  <c:v>0.35563623408476452</c:v>
                </c:pt>
                <c:pt idx="31">
                  <c:v>0.36790241301059673</c:v>
                </c:pt>
                <c:pt idx="32">
                  <c:v>0.37103633334239289</c:v>
                </c:pt>
                <c:pt idx="33">
                  <c:v>0.36754266917705486</c:v>
                </c:pt>
                <c:pt idx="34">
                  <c:v>0.35962579275170908</c:v>
                </c:pt>
                <c:pt idx="35">
                  <c:v>0.37123412887255314</c:v>
                </c:pt>
                <c:pt idx="36">
                  <c:v>0.38018331055839821</c:v>
                </c:pt>
                <c:pt idx="37">
                  <c:v>0.38267695779601679</c:v>
                </c:pt>
                <c:pt idx="38">
                  <c:v>0.37780113145708993</c:v>
                </c:pt>
                <c:pt idx="39">
                  <c:v>0.38538227106134054</c:v>
                </c:pt>
                <c:pt idx="40">
                  <c:v>0.36302966376145634</c:v>
                </c:pt>
                <c:pt idx="41">
                  <c:v>0.37444415688514665</c:v>
                </c:pt>
                <c:pt idx="42">
                  <c:v>0.39373947804172776</c:v>
                </c:pt>
                <c:pt idx="43">
                  <c:v>0.37214254960417686</c:v>
                </c:pt>
                <c:pt idx="44">
                  <c:v>0.37749548753102574</c:v>
                </c:pt>
                <c:pt idx="45">
                  <c:v>0.38103662679592726</c:v>
                </c:pt>
                <c:pt idx="46">
                  <c:v>0.39004841571052845</c:v>
                </c:pt>
                <c:pt idx="47">
                  <c:v>0.39504018177588734</c:v>
                </c:pt>
                <c:pt idx="48">
                  <c:v>0.40635980541507349</c:v>
                </c:pt>
                <c:pt idx="49">
                  <c:v>0.41265138487021075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925-4993-A965-0E3E73CA31D2}"/>
            </c:ext>
          </c:extLst>
        </c:ser>
        <c:ser>
          <c:idx val="3"/>
          <c:order val="5"/>
          <c:tx>
            <c:strRef>
              <c:f>Summary!$W$2</c:f>
              <c:strCache>
                <c:ptCount val="1"/>
                <c:pt idx="0">
                  <c:v>IoU_UN_VGG19</c:v>
                </c:pt>
              </c:strCache>
            </c:strRef>
          </c:tx>
          <c:marker>
            <c:symbol val="none"/>
          </c:marker>
          <c:xVal>
            <c:numRef>
              <c:f>Summary!$U$3:$U$52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Summary!$W$3:$W$52</c:f>
              <c:numCache>
                <c:formatCode>General</c:formatCode>
                <c:ptCount val="50"/>
                <c:pt idx="0">
                  <c:v>1.911988582772509E-2</c:v>
                </c:pt>
                <c:pt idx="1">
                  <c:v>2.556691373077526E-2</c:v>
                </c:pt>
                <c:pt idx="2">
                  <c:v>1.3793595135211901E-2</c:v>
                </c:pt>
                <c:pt idx="3">
                  <c:v>1.1128966192093947E-2</c:v>
                </c:pt>
                <c:pt idx="4">
                  <c:v>1.1129024613182948E-2</c:v>
                </c:pt>
                <c:pt idx="5">
                  <c:v>1.1128969296502539E-2</c:v>
                </c:pt>
                <c:pt idx="6">
                  <c:v>1.1129002125623287E-2</c:v>
                </c:pt>
                <c:pt idx="7">
                  <c:v>1.1128991881074966E-2</c:v>
                </c:pt>
                <c:pt idx="8">
                  <c:v>1.1128969393515292E-2</c:v>
                </c:pt>
                <c:pt idx="9">
                  <c:v>1.1128991182583045E-2</c:v>
                </c:pt>
                <c:pt idx="10">
                  <c:v>1.1129008334440452E-2</c:v>
                </c:pt>
                <c:pt idx="11">
                  <c:v>1.112899211390561E-2</c:v>
                </c:pt>
                <c:pt idx="12">
                  <c:v>1.112900371663268E-2</c:v>
                </c:pt>
                <c:pt idx="13">
                  <c:v>1.1128991881074969E-2</c:v>
                </c:pt>
                <c:pt idx="14">
                  <c:v>1.1128989746794065E-2</c:v>
                </c:pt>
                <c:pt idx="15">
                  <c:v>1.1129015202944433E-2</c:v>
                </c:pt>
                <c:pt idx="16">
                  <c:v>1.1128985672257797E-2</c:v>
                </c:pt>
                <c:pt idx="17">
                  <c:v>1.1128995334729512E-2</c:v>
                </c:pt>
                <c:pt idx="18">
                  <c:v>1.1128999448070892E-2</c:v>
                </c:pt>
                <c:pt idx="19">
                  <c:v>1.1128982140993044E-2</c:v>
                </c:pt>
                <c:pt idx="20">
                  <c:v>1.112900550166762E-2</c:v>
                </c:pt>
                <c:pt idx="21">
                  <c:v>1.1128986215529296E-2</c:v>
                </c:pt>
                <c:pt idx="22">
                  <c:v>1.1129010391111136E-2</c:v>
                </c:pt>
                <c:pt idx="23">
                  <c:v>1.1128971547198758E-2</c:v>
                </c:pt>
                <c:pt idx="24">
                  <c:v>1.1128982102187941E-2</c:v>
                </c:pt>
                <c:pt idx="25">
                  <c:v>1.1128997003349116E-2</c:v>
                </c:pt>
                <c:pt idx="26">
                  <c:v>1.1128992307931145E-2</c:v>
                </c:pt>
                <c:pt idx="27">
                  <c:v>1.1129035303990002E-2</c:v>
                </c:pt>
                <c:pt idx="28">
                  <c:v>1.1128998865994276E-2</c:v>
                </c:pt>
                <c:pt idx="29">
                  <c:v>1.1128970848706813E-2</c:v>
                </c:pt>
                <c:pt idx="30">
                  <c:v>1.1128975233683941E-2</c:v>
                </c:pt>
                <c:pt idx="31">
                  <c:v>1.1128992618371998E-2</c:v>
                </c:pt>
                <c:pt idx="32">
                  <c:v>1.1128982955900285E-2</c:v>
                </c:pt>
                <c:pt idx="33">
                  <c:v>1.1128949234262076E-2</c:v>
                </c:pt>
                <c:pt idx="34">
                  <c:v>1.1129004492734828E-2</c:v>
                </c:pt>
                <c:pt idx="35">
                  <c:v>1.1129014155206533E-2</c:v>
                </c:pt>
                <c:pt idx="36">
                  <c:v>1.1129007170287227E-2</c:v>
                </c:pt>
                <c:pt idx="37">
                  <c:v>1.1128997779451271E-2</c:v>
                </c:pt>
                <c:pt idx="38">
                  <c:v>1.1129017317822782E-2</c:v>
                </c:pt>
                <c:pt idx="39">
                  <c:v>1.1128988388615313E-2</c:v>
                </c:pt>
                <c:pt idx="40">
                  <c:v>1.1129027426553232E-2</c:v>
                </c:pt>
                <c:pt idx="41">
                  <c:v>1.1128990445286003E-2</c:v>
                </c:pt>
                <c:pt idx="42">
                  <c:v>1.1128989552768533E-2</c:v>
                </c:pt>
                <c:pt idx="43">
                  <c:v>1.1129004124086317E-2</c:v>
                </c:pt>
                <c:pt idx="44">
                  <c:v>1.1129014698478046E-2</c:v>
                </c:pt>
                <c:pt idx="45">
                  <c:v>1.1128975621735012E-2</c:v>
                </c:pt>
                <c:pt idx="46">
                  <c:v>1.1129021761007572E-2</c:v>
                </c:pt>
                <c:pt idx="47">
                  <c:v>1.1129008994127276E-2</c:v>
                </c:pt>
                <c:pt idx="48">
                  <c:v>1.1129001427131352E-2</c:v>
                </c:pt>
                <c:pt idx="49">
                  <c:v>1.112900887771196E-2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925-4993-A965-0E3E73CA31D2}"/>
            </c:ext>
          </c:extLst>
        </c:ser>
        <c:ser>
          <c:idx val="0"/>
          <c:order val="6"/>
          <c:tx>
            <c:strRef>
              <c:f>Summary!$AA$2</c:f>
              <c:strCache>
                <c:ptCount val="1"/>
                <c:pt idx="0">
                  <c:v>IoU_Deeplabv3_R50</c:v>
                </c:pt>
              </c:strCache>
            </c:strRef>
          </c:tx>
          <c:marker>
            <c:symbol val="none"/>
          </c:marker>
          <c:xVal>
            <c:numRef>
              <c:f>Summary!$Y$3:$Y$52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Summary!$AA$3:$AA$52</c:f>
              <c:numCache>
                <c:formatCode>General</c:formatCode>
                <c:ptCount val="50"/>
                <c:pt idx="0">
                  <c:v>3.108550346223633E-2</c:v>
                </c:pt>
                <c:pt idx="1">
                  <c:v>2.0756225489700787E-2</c:v>
                </c:pt>
                <c:pt idx="2">
                  <c:v>2.0599328059082177E-2</c:v>
                </c:pt>
                <c:pt idx="3">
                  <c:v>2.0498202027132071E-2</c:v>
                </c:pt>
                <c:pt idx="4">
                  <c:v>2.3274876177310899E-2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925-4993-A965-0E3E73CA31D2}"/>
            </c:ext>
          </c:extLst>
        </c:ser>
        <c:ser>
          <c:idx val="2"/>
          <c:order val="7"/>
          <c:tx>
            <c:strRef>
              <c:f>Summary!$AE$2</c:f>
              <c:strCache>
                <c:ptCount val="1"/>
                <c:pt idx="0">
                  <c:v>IoU_PSPNet_R34</c:v>
                </c:pt>
              </c:strCache>
            </c:strRef>
          </c:tx>
          <c:marker>
            <c:symbol val="none"/>
          </c:marker>
          <c:xVal>
            <c:numRef>
              <c:f>Summary!$AC$3:$AC$52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Summary!$AE$3:$AE$52</c:f>
              <c:numCache>
                <c:formatCode>General</c:formatCode>
                <c:ptCount val="50"/>
                <c:pt idx="0">
                  <c:v>5.6302433134987895E-2</c:v>
                </c:pt>
                <c:pt idx="1">
                  <c:v>8.9723683583239691E-2</c:v>
                </c:pt>
                <c:pt idx="2">
                  <c:v>9.5560536098976856E-2</c:v>
                </c:pt>
                <c:pt idx="3">
                  <c:v>0.10324267794688513</c:v>
                </c:pt>
                <c:pt idx="4">
                  <c:v>0.11147987159589891</c:v>
                </c:pt>
                <c:pt idx="5">
                  <c:v>0.11503846384584865</c:v>
                </c:pt>
                <c:pt idx="6">
                  <c:v>0.11675612349063119</c:v>
                </c:pt>
                <c:pt idx="7">
                  <c:v>0.12148618698120084</c:v>
                </c:pt>
                <c:pt idx="8">
                  <c:v>0.12507457689692522</c:v>
                </c:pt>
                <c:pt idx="9">
                  <c:v>0.12863037083297915</c:v>
                </c:pt>
                <c:pt idx="10">
                  <c:v>0.12544817415376452</c:v>
                </c:pt>
                <c:pt idx="11">
                  <c:v>0.13013966629902479</c:v>
                </c:pt>
                <c:pt idx="12">
                  <c:v>0.13177180817971587</c:v>
                </c:pt>
                <c:pt idx="13">
                  <c:v>0.13498025077084663</c:v>
                </c:pt>
                <c:pt idx="14">
                  <c:v>0.13622085874279297</c:v>
                </c:pt>
                <c:pt idx="15">
                  <c:v>0.13911716702083707</c:v>
                </c:pt>
                <c:pt idx="16">
                  <c:v>0.14234239856402028</c:v>
                </c:pt>
                <c:pt idx="17">
                  <c:v>0.14219591580331273</c:v>
                </c:pt>
                <c:pt idx="18">
                  <c:v>0.14156377750138402</c:v>
                </c:pt>
                <c:pt idx="19">
                  <c:v>0.14546411484479849</c:v>
                </c:pt>
                <c:pt idx="20">
                  <c:v>0.14772670095165513</c:v>
                </c:pt>
                <c:pt idx="21">
                  <c:v>0.14928804524242842</c:v>
                </c:pt>
                <c:pt idx="22">
                  <c:v>0.16371653725703503</c:v>
                </c:pt>
                <c:pt idx="23">
                  <c:v>0.18116342773040092</c:v>
                </c:pt>
                <c:pt idx="24">
                  <c:v>0.18187742804487494</c:v>
                </c:pt>
                <c:pt idx="25">
                  <c:v>0.18762292526662294</c:v>
                </c:pt>
                <c:pt idx="26">
                  <c:v>0.18905978463590092</c:v>
                </c:pt>
                <c:pt idx="27">
                  <c:v>0.19204887229463274</c:v>
                </c:pt>
                <c:pt idx="28">
                  <c:v>0.19324399077373952</c:v>
                </c:pt>
                <c:pt idx="29">
                  <c:v>0.19533698131208788</c:v>
                </c:pt>
                <c:pt idx="30">
                  <c:v>0.19611555402693487</c:v>
                </c:pt>
                <c:pt idx="31">
                  <c:v>0.19540768602619957</c:v>
                </c:pt>
                <c:pt idx="32">
                  <c:v>0.19682706698127372</c:v>
                </c:pt>
                <c:pt idx="33">
                  <c:v>0.19860021510849779</c:v>
                </c:pt>
                <c:pt idx="34">
                  <c:v>0.2000950354596838</c:v>
                </c:pt>
                <c:pt idx="35">
                  <c:v>0.19934816917647452</c:v>
                </c:pt>
                <c:pt idx="36">
                  <c:v>0.19701875163161187</c:v>
                </c:pt>
                <c:pt idx="37">
                  <c:v>0.19613073312717888</c:v>
                </c:pt>
                <c:pt idx="38">
                  <c:v>0.19945984042209072</c:v>
                </c:pt>
                <c:pt idx="39">
                  <c:v>0.20174199018789332</c:v>
                </c:pt>
                <c:pt idx="40">
                  <c:v>0.20246647427911291</c:v>
                </c:pt>
                <c:pt idx="41">
                  <c:v>0.19832438230514474</c:v>
                </c:pt>
                <c:pt idx="42">
                  <c:v>0.19930646536142876</c:v>
                </c:pt>
                <c:pt idx="43">
                  <c:v>0.20270993852096997</c:v>
                </c:pt>
                <c:pt idx="44">
                  <c:v>0.20431222215942665</c:v>
                </c:pt>
                <c:pt idx="45">
                  <c:v>0.20411679602187555</c:v>
                </c:pt>
                <c:pt idx="46">
                  <c:v>0.20576068175875575</c:v>
                </c:pt>
                <c:pt idx="47">
                  <c:v>0.20634433691916212</c:v>
                </c:pt>
                <c:pt idx="48">
                  <c:v>0.20740626169287585</c:v>
                </c:pt>
                <c:pt idx="49">
                  <c:v>0.20790340913378619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925-4993-A965-0E3E73CA3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3257824"/>
        <c:axId val="1143258240"/>
      </c:scatterChart>
      <c:valAx>
        <c:axId val="1143257824"/>
        <c:scaling>
          <c:orientation val="minMax"/>
          <c:max val="5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Epoch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258240"/>
        <c:crosses val="autoZero"/>
        <c:crossBetween val="midCat"/>
      </c:valAx>
      <c:valAx>
        <c:axId val="114325824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err="1"/>
                  <a:t>IoU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3257824"/>
        <c:crosses val="autoZero"/>
        <c:crossBetween val="midCat"/>
      </c:valAx>
    </c:plotArea>
    <c:legend>
      <c:legendPos val="t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505ECA-869E-4C2D-A4CF-7BA776B29407}" type="doc">
      <dgm:prSet loTypeId="urn:microsoft.com/office/officeart/2005/8/layout/arrow2" loCatId="process" qsTypeId="urn:microsoft.com/office/officeart/2005/8/quickstyle/simple1" qsCatId="simple" csTypeId="urn:microsoft.com/office/officeart/2005/8/colors/colorful1" csCatId="colorful" phldr="1"/>
      <dgm:spPr/>
    </dgm:pt>
    <dgm:pt modelId="{21221A30-AF3C-4A00-A0FF-E060A95CF848}">
      <dgm:prSet phldrT="[Text]" custT="1"/>
      <dgm:spPr/>
      <dgm:t>
        <a:bodyPr/>
        <a:lstStyle/>
        <a:p>
          <a:r>
            <a:rPr lang="en-US" sz="2400" b="1" dirty="0"/>
            <a:t>Image</a:t>
          </a:r>
          <a:endParaRPr lang="en-US" sz="1600" dirty="0"/>
        </a:p>
      </dgm:t>
    </dgm:pt>
    <dgm:pt modelId="{AE113DB4-CB81-41FE-B783-2F1AE8130549}" type="parTrans" cxnId="{19E4985F-DEC6-4785-BC03-EB3F5F0A5641}">
      <dgm:prSet/>
      <dgm:spPr/>
      <dgm:t>
        <a:bodyPr/>
        <a:lstStyle/>
        <a:p>
          <a:endParaRPr lang="en-US"/>
        </a:p>
      </dgm:t>
    </dgm:pt>
    <dgm:pt modelId="{4B5816F7-A432-4579-8616-F6DAACE4E7C1}" type="sibTrans" cxnId="{19E4985F-DEC6-4785-BC03-EB3F5F0A5641}">
      <dgm:prSet/>
      <dgm:spPr/>
      <dgm:t>
        <a:bodyPr/>
        <a:lstStyle/>
        <a:p>
          <a:endParaRPr lang="en-US"/>
        </a:p>
      </dgm:t>
    </dgm:pt>
    <dgm:pt modelId="{D7F16A91-3B7A-4920-9137-CF45FADB7DF9}">
      <dgm:prSet phldrT="[Text]" custT="1"/>
      <dgm:spPr/>
      <dgm:t>
        <a:bodyPr/>
        <a:lstStyle/>
        <a:p>
          <a:r>
            <a:rPr lang="en-US" sz="2400" b="1" dirty="0"/>
            <a:t>Semantic segmentation </a:t>
          </a:r>
          <a:endParaRPr lang="en-US" sz="1600" dirty="0"/>
        </a:p>
      </dgm:t>
    </dgm:pt>
    <dgm:pt modelId="{71938A22-E3C5-4A16-BA49-C1179ABAB960}" type="parTrans" cxnId="{58C20BB3-E03C-46A7-84D3-954D3D50C73F}">
      <dgm:prSet/>
      <dgm:spPr/>
      <dgm:t>
        <a:bodyPr/>
        <a:lstStyle/>
        <a:p>
          <a:endParaRPr lang="en-US"/>
        </a:p>
      </dgm:t>
    </dgm:pt>
    <dgm:pt modelId="{AF6E3689-DE21-4F9E-A673-20F9107D6399}" type="sibTrans" cxnId="{58C20BB3-E03C-46A7-84D3-954D3D50C73F}">
      <dgm:prSet/>
      <dgm:spPr/>
      <dgm:t>
        <a:bodyPr/>
        <a:lstStyle/>
        <a:p>
          <a:endParaRPr lang="en-US"/>
        </a:p>
      </dgm:t>
    </dgm:pt>
    <dgm:pt modelId="{C000A79E-4BDC-4015-B85E-38EE0A429602}">
      <dgm:prSet custT="1"/>
      <dgm:spPr/>
      <dgm:t>
        <a:bodyPr/>
        <a:lstStyle/>
        <a:p>
          <a:r>
            <a:rPr lang="en-US" sz="2400" b="1" dirty="0"/>
            <a:t>Object detection and lane detection</a:t>
          </a:r>
        </a:p>
      </dgm:t>
    </dgm:pt>
    <dgm:pt modelId="{F33FFE6C-8D1B-4AE1-9433-4B0F6B5500FE}" type="parTrans" cxnId="{00A72F26-E195-46F4-819A-1B5B42D20AD4}">
      <dgm:prSet/>
      <dgm:spPr/>
      <dgm:t>
        <a:bodyPr/>
        <a:lstStyle/>
        <a:p>
          <a:endParaRPr lang="en-US"/>
        </a:p>
      </dgm:t>
    </dgm:pt>
    <dgm:pt modelId="{426CD843-D6A0-480B-A526-20CF3E864EED}" type="sibTrans" cxnId="{00A72F26-E195-46F4-819A-1B5B42D20AD4}">
      <dgm:prSet/>
      <dgm:spPr/>
      <dgm:t>
        <a:bodyPr/>
        <a:lstStyle/>
        <a:p>
          <a:endParaRPr lang="en-US"/>
        </a:p>
      </dgm:t>
    </dgm:pt>
    <dgm:pt modelId="{B191AF66-5835-4A38-B658-235D12C54590}">
      <dgm:prSet custT="1"/>
      <dgm:spPr/>
      <dgm:t>
        <a:bodyPr/>
        <a:lstStyle/>
        <a:p>
          <a:r>
            <a:rPr lang="en-US" sz="2400" b="1" dirty="0"/>
            <a:t>Lane Changing</a:t>
          </a:r>
        </a:p>
      </dgm:t>
    </dgm:pt>
    <dgm:pt modelId="{7E35CE8B-6F29-4213-BB0A-10933AF6FD39}" type="parTrans" cxnId="{390622C5-2996-4725-AF95-EAF09B66E9AA}">
      <dgm:prSet/>
      <dgm:spPr/>
      <dgm:t>
        <a:bodyPr/>
        <a:lstStyle/>
        <a:p>
          <a:endParaRPr lang="en-US"/>
        </a:p>
      </dgm:t>
    </dgm:pt>
    <dgm:pt modelId="{440258D5-3929-43F0-9828-2BBC37BECF94}" type="sibTrans" cxnId="{390622C5-2996-4725-AF95-EAF09B66E9AA}">
      <dgm:prSet/>
      <dgm:spPr/>
      <dgm:t>
        <a:bodyPr/>
        <a:lstStyle/>
        <a:p>
          <a:endParaRPr lang="en-US"/>
        </a:p>
      </dgm:t>
    </dgm:pt>
    <dgm:pt modelId="{EB766CC7-9885-4F24-94DB-BB5CF198A6AC}" type="pres">
      <dgm:prSet presAssocID="{C3505ECA-869E-4C2D-A4CF-7BA776B29407}" presName="arrowDiagram" presStyleCnt="0">
        <dgm:presLayoutVars>
          <dgm:chMax val="5"/>
          <dgm:dir/>
          <dgm:resizeHandles val="exact"/>
        </dgm:presLayoutVars>
      </dgm:prSet>
      <dgm:spPr/>
    </dgm:pt>
    <dgm:pt modelId="{C45844D1-6755-4AB3-BE76-1BBCF1DFD712}" type="pres">
      <dgm:prSet presAssocID="{C3505ECA-869E-4C2D-A4CF-7BA776B29407}" presName="arrow" presStyleLbl="bgShp" presStyleIdx="0" presStyleCnt="1" custScaleX="127576"/>
      <dgm:spPr/>
    </dgm:pt>
    <dgm:pt modelId="{720BD71C-60D8-4D1E-B15A-5A2B6EEC3FA6}" type="pres">
      <dgm:prSet presAssocID="{C3505ECA-869E-4C2D-A4CF-7BA776B29407}" presName="arrowDiagram4" presStyleCnt="0"/>
      <dgm:spPr/>
    </dgm:pt>
    <dgm:pt modelId="{3D22A99B-FA0B-492A-B5D6-FF23BC8F7A9E}" type="pres">
      <dgm:prSet presAssocID="{21221A30-AF3C-4A00-A0FF-E060A95CF848}" presName="bullet4a" presStyleLbl="node1" presStyleIdx="0" presStyleCnt="4"/>
      <dgm:spPr/>
    </dgm:pt>
    <dgm:pt modelId="{D525DB62-4D51-4DBA-B66B-9A082F67FADA}" type="pres">
      <dgm:prSet presAssocID="{21221A30-AF3C-4A00-A0FF-E060A95CF848}" presName="textBox4a" presStyleLbl="revTx" presStyleIdx="0" presStyleCnt="4">
        <dgm:presLayoutVars>
          <dgm:bulletEnabled val="1"/>
        </dgm:presLayoutVars>
      </dgm:prSet>
      <dgm:spPr/>
    </dgm:pt>
    <dgm:pt modelId="{2E56A101-9259-429B-A4B5-0F6C37CAFCBD}" type="pres">
      <dgm:prSet presAssocID="{D7F16A91-3B7A-4920-9137-CF45FADB7DF9}" presName="bullet4b" presStyleLbl="node1" presStyleIdx="1" presStyleCnt="4"/>
      <dgm:spPr/>
    </dgm:pt>
    <dgm:pt modelId="{2F3EFD58-3EDB-4365-8299-B50855FBA9EA}" type="pres">
      <dgm:prSet presAssocID="{D7F16A91-3B7A-4920-9137-CF45FADB7DF9}" presName="textBox4b" presStyleLbl="revTx" presStyleIdx="1" presStyleCnt="4">
        <dgm:presLayoutVars>
          <dgm:bulletEnabled val="1"/>
        </dgm:presLayoutVars>
      </dgm:prSet>
      <dgm:spPr/>
    </dgm:pt>
    <dgm:pt modelId="{F46129E9-2EB5-43B8-9B0F-56BB915E52FD}" type="pres">
      <dgm:prSet presAssocID="{C000A79E-4BDC-4015-B85E-38EE0A429602}" presName="bullet4c" presStyleLbl="node1" presStyleIdx="2" presStyleCnt="4"/>
      <dgm:spPr/>
    </dgm:pt>
    <dgm:pt modelId="{35CC01B3-2513-46B2-8076-890044741DDB}" type="pres">
      <dgm:prSet presAssocID="{C000A79E-4BDC-4015-B85E-38EE0A429602}" presName="textBox4c" presStyleLbl="revTx" presStyleIdx="2" presStyleCnt="4">
        <dgm:presLayoutVars>
          <dgm:bulletEnabled val="1"/>
        </dgm:presLayoutVars>
      </dgm:prSet>
      <dgm:spPr/>
    </dgm:pt>
    <dgm:pt modelId="{874339BC-AFFE-4072-A644-541610D006E5}" type="pres">
      <dgm:prSet presAssocID="{B191AF66-5835-4A38-B658-235D12C54590}" presName="bullet4d" presStyleLbl="node1" presStyleIdx="3" presStyleCnt="4"/>
      <dgm:spPr/>
    </dgm:pt>
    <dgm:pt modelId="{1794043D-CAF5-45FA-B941-B56F0A91763F}" type="pres">
      <dgm:prSet presAssocID="{B191AF66-5835-4A38-B658-235D12C54590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2E88505-01CE-44BF-9E5E-4B8D67D62B38}" type="presOf" srcId="{C000A79E-4BDC-4015-B85E-38EE0A429602}" destId="{35CC01B3-2513-46B2-8076-890044741DDB}" srcOrd="0" destOrd="0" presId="urn:microsoft.com/office/officeart/2005/8/layout/arrow2"/>
    <dgm:cxn modelId="{00A72F26-E195-46F4-819A-1B5B42D20AD4}" srcId="{C3505ECA-869E-4C2D-A4CF-7BA776B29407}" destId="{C000A79E-4BDC-4015-B85E-38EE0A429602}" srcOrd="2" destOrd="0" parTransId="{F33FFE6C-8D1B-4AE1-9433-4B0F6B5500FE}" sibTransId="{426CD843-D6A0-480B-A526-20CF3E864EED}"/>
    <dgm:cxn modelId="{19E4985F-DEC6-4785-BC03-EB3F5F0A5641}" srcId="{C3505ECA-869E-4C2D-A4CF-7BA776B29407}" destId="{21221A30-AF3C-4A00-A0FF-E060A95CF848}" srcOrd="0" destOrd="0" parTransId="{AE113DB4-CB81-41FE-B783-2F1AE8130549}" sibTransId="{4B5816F7-A432-4579-8616-F6DAACE4E7C1}"/>
    <dgm:cxn modelId="{52DE824C-E103-4547-8D63-F5EFBE7F7FD2}" type="presOf" srcId="{21221A30-AF3C-4A00-A0FF-E060A95CF848}" destId="{D525DB62-4D51-4DBA-B66B-9A082F67FADA}" srcOrd="0" destOrd="0" presId="urn:microsoft.com/office/officeart/2005/8/layout/arrow2"/>
    <dgm:cxn modelId="{CE8CDF9D-82F7-4AFC-A816-1BC1A04D68EF}" type="presOf" srcId="{B191AF66-5835-4A38-B658-235D12C54590}" destId="{1794043D-CAF5-45FA-B941-B56F0A91763F}" srcOrd="0" destOrd="0" presId="urn:microsoft.com/office/officeart/2005/8/layout/arrow2"/>
    <dgm:cxn modelId="{58C20BB3-E03C-46A7-84D3-954D3D50C73F}" srcId="{C3505ECA-869E-4C2D-A4CF-7BA776B29407}" destId="{D7F16A91-3B7A-4920-9137-CF45FADB7DF9}" srcOrd="1" destOrd="0" parTransId="{71938A22-E3C5-4A16-BA49-C1179ABAB960}" sibTransId="{AF6E3689-DE21-4F9E-A673-20F9107D6399}"/>
    <dgm:cxn modelId="{390622C5-2996-4725-AF95-EAF09B66E9AA}" srcId="{C3505ECA-869E-4C2D-A4CF-7BA776B29407}" destId="{B191AF66-5835-4A38-B658-235D12C54590}" srcOrd="3" destOrd="0" parTransId="{7E35CE8B-6F29-4213-BB0A-10933AF6FD39}" sibTransId="{440258D5-3929-43F0-9828-2BBC37BECF94}"/>
    <dgm:cxn modelId="{D03F5EC7-69E2-4017-B3CD-DB04A949E172}" type="presOf" srcId="{D7F16A91-3B7A-4920-9137-CF45FADB7DF9}" destId="{2F3EFD58-3EDB-4365-8299-B50855FBA9EA}" srcOrd="0" destOrd="0" presId="urn:microsoft.com/office/officeart/2005/8/layout/arrow2"/>
    <dgm:cxn modelId="{7B8455E0-896A-464C-9736-06CD3FA31C67}" type="presOf" srcId="{C3505ECA-869E-4C2D-A4CF-7BA776B29407}" destId="{EB766CC7-9885-4F24-94DB-BB5CF198A6AC}" srcOrd="0" destOrd="0" presId="urn:microsoft.com/office/officeart/2005/8/layout/arrow2"/>
    <dgm:cxn modelId="{A4C593A7-77E2-40F1-AEE6-B2F465E95B10}" type="presParOf" srcId="{EB766CC7-9885-4F24-94DB-BB5CF198A6AC}" destId="{C45844D1-6755-4AB3-BE76-1BBCF1DFD712}" srcOrd="0" destOrd="0" presId="urn:microsoft.com/office/officeart/2005/8/layout/arrow2"/>
    <dgm:cxn modelId="{35EE6864-4169-4666-B19F-674973346CD2}" type="presParOf" srcId="{EB766CC7-9885-4F24-94DB-BB5CF198A6AC}" destId="{720BD71C-60D8-4D1E-B15A-5A2B6EEC3FA6}" srcOrd="1" destOrd="0" presId="urn:microsoft.com/office/officeart/2005/8/layout/arrow2"/>
    <dgm:cxn modelId="{9894694F-07ED-4473-ADA6-4D508498FC5A}" type="presParOf" srcId="{720BD71C-60D8-4D1E-B15A-5A2B6EEC3FA6}" destId="{3D22A99B-FA0B-492A-B5D6-FF23BC8F7A9E}" srcOrd="0" destOrd="0" presId="urn:microsoft.com/office/officeart/2005/8/layout/arrow2"/>
    <dgm:cxn modelId="{79D27379-852F-4436-AB5C-80E14C68B552}" type="presParOf" srcId="{720BD71C-60D8-4D1E-B15A-5A2B6EEC3FA6}" destId="{D525DB62-4D51-4DBA-B66B-9A082F67FADA}" srcOrd="1" destOrd="0" presId="urn:microsoft.com/office/officeart/2005/8/layout/arrow2"/>
    <dgm:cxn modelId="{26A89A99-C83B-4919-AC17-026E98A587A3}" type="presParOf" srcId="{720BD71C-60D8-4D1E-B15A-5A2B6EEC3FA6}" destId="{2E56A101-9259-429B-A4B5-0F6C37CAFCBD}" srcOrd="2" destOrd="0" presId="urn:microsoft.com/office/officeart/2005/8/layout/arrow2"/>
    <dgm:cxn modelId="{1C949F77-63F1-4ECD-8D43-A1DCB5A1EAF5}" type="presParOf" srcId="{720BD71C-60D8-4D1E-B15A-5A2B6EEC3FA6}" destId="{2F3EFD58-3EDB-4365-8299-B50855FBA9EA}" srcOrd="3" destOrd="0" presId="urn:microsoft.com/office/officeart/2005/8/layout/arrow2"/>
    <dgm:cxn modelId="{31569282-CB35-4637-90AE-B2FCAB142E53}" type="presParOf" srcId="{720BD71C-60D8-4D1E-B15A-5A2B6EEC3FA6}" destId="{F46129E9-2EB5-43B8-9B0F-56BB915E52FD}" srcOrd="4" destOrd="0" presId="urn:microsoft.com/office/officeart/2005/8/layout/arrow2"/>
    <dgm:cxn modelId="{7036CA04-2925-4526-8557-7CEA3E7C9A07}" type="presParOf" srcId="{720BD71C-60D8-4D1E-B15A-5A2B6EEC3FA6}" destId="{35CC01B3-2513-46B2-8076-890044741DDB}" srcOrd="5" destOrd="0" presId="urn:microsoft.com/office/officeart/2005/8/layout/arrow2"/>
    <dgm:cxn modelId="{D7F3A40D-A9D5-4D2C-B60A-98EA6F997951}" type="presParOf" srcId="{720BD71C-60D8-4D1E-B15A-5A2B6EEC3FA6}" destId="{874339BC-AFFE-4072-A644-541610D006E5}" srcOrd="6" destOrd="0" presId="urn:microsoft.com/office/officeart/2005/8/layout/arrow2"/>
    <dgm:cxn modelId="{9100E33E-D013-440D-A678-8E9BD4ECA5BC}" type="presParOf" srcId="{720BD71C-60D8-4D1E-B15A-5A2B6EEC3FA6}" destId="{1794043D-CAF5-45FA-B941-B56F0A91763F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844D1-6755-4AB3-BE76-1BBCF1DFD712}">
      <dsp:nvSpPr>
        <dsp:cNvPr id="0" name=""/>
        <dsp:cNvSpPr/>
      </dsp:nvSpPr>
      <dsp:spPr>
        <a:xfrm>
          <a:off x="771524" y="0"/>
          <a:ext cx="9591676" cy="469900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2A99B-FA0B-492A-B5D6-FF23BC8F7A9E}">
      <dsp:nvSpPr>
        <dsp:cNvPr id="0" name=""/>
        <dsp:cNvSpPr/>
      </dsp:nvSpPr>
      <dsp:spPr>
        <a:xfrm>
          <a:off x="2548724" y="3494177"/>
          <a:ext cx="172923" cy="1729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25DB62-4D51-4DBA-B66B-9A082F67FADA}">
      <dsp:nvSpPr>
        <dsp:cNvPr id="0" name=""/>
        <dsp:cNvSpPr/>
      </dsp:nvSpPr>
      <dsp:spPr>
        <a:xfrm>
          <a:off x="2635185" y="3580638"/>
          <a:ext cx="1285646" cy="1118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628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Image</a:t>
          </a:r>
          <a:endParaRPr lang="en-US" sz="1600" kern="1200" dirty="0"/>
        </a:p>
      </dsp:txBody>
      <dsp:txXfrm>
        <a:off x="2635185" y="3580638"/>
        <a:ext cx="1285646" cy="1118362"/>
      </dsp:txXfrm>
    </dsp:sp>
    <dsp:sp modelId="{2E56A101-9259-429B-A4B5-0F6C37CAFCBD}">
      <dsp:nvSpPr>
        <dsp:cNvPr id="0" name=""/>
        <dsp:cNvSpPr/>
      </dsp:nvSpPr>
      <dsp:spPr>
        <a:xfrm>
          <a:off x="3770464" y="2401189"/>
          <a:ext cx="300736" cy="3007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EFD58-3EDB-4365-8299-B50855FBA9EA}">
      <dsp:nvSpPr>
        <dsp:cNvPr id="0" name=""/>
        <dsp:cNvSpPr/>
      </dsp:nvSpPr>
      <dsp:spPr>
        <a:xfrm>
          <a:off x="3920832" y="2551557"/>
          <a:ext cx="1578864" cy="2147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354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Semantic segmentation </a:t>
          </a:r>
          <a:endParaRPr lang="en-US" sz="1600" kern="1200" dirty="0"/>
        </a:p>
      </dsp:txBody>
      <dsp:txXfrm>
        <a:off x="3920832" y="2551557"/>
        <a:ext cx="1578864" cy="2147443"/>
      </dsp:txXfrm>
    </dsp:sp>
    <dsp:sp modelId="{F46129E9-2EB5-43B8-9B0F-56BB915E52FD}">
      <dsp:nvSpPr>
        <dsp:cNvPr id="0" name=""/>
        <dsp:cNvSpPr/>
      </dsp:nvSpPr>
      <dsp:spPr>
        <a:xfrm>
          <a:off x="5330532" y="1595780"/>
          <a:ext cx="398475" cy="3984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CC01B3-2513-46B2-8076-890044741DDB}">
      <dsp:nvSpPr>
        <dsp:cNvPr id="0" name=""/>
        <dsp:cNvSpPr/>
      </dsp:nvSpPr>
      <dsp:spPr>
        <a:xfrm>
          <a:off x="5529770" y="1795018"/>
          <a:ext cx="1578864" cy="2903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144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Object detection and lane detection</a:t>
          </a:r>
        </a:p>
      </dsp:txBody>
      <dsp:txXfrm>
        <a:off x="5529770" y="1795018"/>
        <a:ext cx="1578864" cy="2903982"/>
      </dsp:txXfrm>
    </dsp:sp>
    <dsp:sp modelId="{874339BC-AFFE-4072-A644-541610D006E5}">
      <dsp:nvSpPr>
        <dsp:cNvPr id="0" name=""/>
        <dsp:cNvSpPr/>
      </dsp:nvSpPr>
      <dsp:spPr>
        <a:xfrm>
          <a:off x="7029691" y="1062914"/>
          <a:ext cx="533806" cy="5338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4043D-CAF5-45FA-B941-B56F0A91763F}">
      <dsp:nvSpPr>
        <dsp:cNvPr id="0" name=""/>
        <dsp:cNvSpPr/>
      </dsp:nvSpPr>
      <dsp:spPr>
        <a:xfrm>
          <a:off x="7296594" y="1329817"/>
          <a:ext cx="1578864" cy="3369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2853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Lane Changing</a:t>
          </a:r>
        </a:p>
      </dsp:txBody>
      <dsp:txXfrm>
        <a:off x="7296594" y="1329817"/>
        <a:ext cx="1578864" cy="3369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3993E-CCCB-4873-B6AB-5313EDFD06E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EA957-7CF2-4242-AE13-D654A9972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9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BEHLOL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68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TRAVIS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37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BEHLOL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1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BEHLOL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63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BEHLOL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1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BEHLOL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BEHLOL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99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BEHLOL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97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BEHLOL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7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TRAVIS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EA957-7CF2-4242-AE13-D654A99726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2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12/6/2022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12/6/2022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12/6/2022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12/6/2022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12/6/2022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yscapes-dataset.com/wordpress/wp-content/papercite-data/pdf/cordts2015cvprw.pdf" TargetMode="External"/><Relationship Id="rId2" Type="http://schemas.openxmlformats.org/officeDocument/2006/relationships/hyperlink" Target="https://arxiv.org/abs/1604.0168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mp.readthedocs.io/en/latest/model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Study of Vehicle Lane changing behavior on Audi dataset using deep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1614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rgbClr val="FFFFFF">
                    <a:alpha val="75000"/>
                  </a:srgbClr>
                </a:solidFill>
              </a:rPr>
              <a:t>COMP 5530 – Deep learning </a:t>
            </a:r>
          </a:p>
          <a:p>
            <a:r>
              <a:rPr lang="en-US" sz="1800">
                <a:solidFill>
                  <a:srgbClr val="FFFFFF">
                    <a:alpha val="75000"/>
                  </a:srgbClr>
                </a:solidFill>
              </a:rPr>
              <a:t>Aman Kumar</a:t>
            </a:r>
          </a:p>
          <a:p>
            <a:endParaRPr lang="en-US" sz="1800">
              <a:solidFill>
                <a:srgbClr val="FFFFFF">
                  <a:alpha val="75000"/>
                </a:srgbClr>
              </a:solidFill>
            </a:endParaRPr>
          </a:p>
          <a:p>
            <a:endParaRPr lang="en-US" sz="180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AC796-8B36-C55C-5460-DD97E5D5A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514" y="852709"/>
            <a:ext cx="5734893" cy="2265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39A1B-5E71-4089-AA4E-91341CEAF53A}"/>
              </a:ext>
            </a:extLst>
          </p:cNvPr>
          <p:cNvSpPr txBox="1"/>
          <p:nvPr/>
        </p:nvSpPr>
        <p:spPr>
          <a:xfrm>
            <a:off x="7945150" y="3970699"/>
            <a:ext cx="383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Source : https://en.wikipedia.org/wiki/Electric_machine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F837C6-E30B-57B6-D14B-7C545ED4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514" y="3970699"/>
            <a:ext cx="606827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1084-D6B5-41DD-A0C0-79868D1E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34423"/>
            <a:ext cx="11029616" cy="960121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PSPNet</a:t>
            </a:r>
            <a:r>
              <a:rPr lang="en-US" sz="3200" dirty="0"/>
              <a:t> (Pyramid scene parsing network)- Model Architecture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DB7BA9-DEDE-442D-B744-9A98E0C4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74AD096-1073-3514-C9E1-D53807085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980" y="1513498"/>
            <a:ext cx="7801098" cy="2240524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DDAD40CB-F2E3-8B39-89D8-757682BA8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98" y="4009238"/>
            <a:ext cx="5500461" cy="24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3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1F25-6B67-4D28-BEBD-C0FDAFF7D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and pretrained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9C0D3-8006-1FBB-C33C-8ECA4AFC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6FA68B-B2F4-1B44-D18A-A065753E18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865446"/>
            <a:ext cx="1102961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encoder_name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Name of the classification model that will be used as an encoder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a.k.a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backbone) to extract features of different spatial resolution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encoder_depth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 number of stages used in encoder in range [3, 5]. Each stage generate features two times smaller in spatial dimensions than previous one (e.g. for depth 0 we will have features with shapes [(N, C, H, W),], for depth 1 - [(N, C, H, W), (N, C, H // 2, W // 2)] and so on). Default is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encoder_weights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One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(random initialization),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(pre-training on ImageNet) and other pretrained weights </a:t>
            </a:r>
          </a:p>
        </p:txBody>
      </p:sp>
    </p:spTree>
    <p:extLst>
      <p:ext uri="{BB962C8B-B14F-4D97-AF65-F5344CB8AC3E}">
        <p14:creationId xmlns:p14="http://schemas.microsoft.com/office/powerpoint/2010/main" val="337265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E09C6-246A-7060-A2E1-C10CF5C5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4432-7FC1-4D0D-FC2C-D4C0F22E0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22" y="2353035"/>
            <a:ext cx="6257270" cy="2626261"/>
          </a:xfrm>
        </p:spPr>
        <p:txBody>
          <a:bodyPr/>
          <a:lstStyle/>
          <a:p>
            <a:r>
              <a:rPr lang="en-US" dirty="0"/>
              <a:t>50 epoch on CUP only with 16 cores </a:t>
            </a:r>
          </a:p>
          <a:p>
            <a:r>
              <a:rPr lang="en-US" dirty="0"/>
              <a:t>8-12 hours training time for 50 epoch</a:t>
            </a:r>
          </a:p>
          <a:p>
            <a:r>
              <a:rPr lang="en-US" dirty="0" err="1"/>
              <a:t>AdamW</a:t>
            </a:r>
            <a:r>
              <a:rPr lang="en-US" dirty="0"/>
              <a:t> Optimizer, learning rate = 1e-3</a:t>
            </a:r>
          </a:p>
          <a:p>
            <a:r>
              <a:rPr lang="en-US" dirty="0"/>
              <a:t>Dice Loss criteria on multiclass mode for loss function ( lower value is good)</a:t>
            </a:r>
          </a:p>
          <a:p>
            <a:r>
              <a:rPr lang="en-US" dirty="0"/>
              <a:t>Jaccard Index for </a:t>
            </a:r>
            <a:r>
              <a:rPr lang="en-US" dirty="0" err="1"/>
              <a:t>n_classes</a:t>
            </a:r>
            <a:r>
              <a:rPr lang="en-US" dirty="0"/>
              <a:t> (20) as loss </a:t>
            </a:r>
            <a:r>
              <a:rPr lang="en-US" dirty="0" err="1"/>
              <a:t>IoU</a:t>
            </a:r>
            <a:r>
              <a:rPr lang="en-US" dirty="0"/>
              <a:t> intersection over union metric. ( Higher value is good).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50F9F-92CA-608B-50C0-FBC456BE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picture containing text, wall, indoor, different&#10;&#10;Description automatically generated">
            <a:extLst>
              <a:ext uri="{FF2B5EF4-FFF2-40B4-BE49-F238E27FC236}">
                <a16:creationId xmlns:a16="http://schemas.microsoft.com/office/drawing/2014/main" id="{01E9EA1D-A0C5-B4B7-6351-F7F25FCC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982" y="2786429"/>
            <a:ext cx="5320688" cy="201188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F3FEE02-CB1D-9D18-101D-DA7CAF257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524" y="1007696"/>
            <a:ext cx="3071616" cy="14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7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2F0C-48DB-E43B-9248-C005FA67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: Testing – on training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7447-E883-C1EE-5A51-98C094DC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52D71E-5775-E1B7-5BB5-AE36FAB24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15897"/>
              </p:ext>
            </p:extLst>
          </p:nvPr>
        </p:nvGraphicFramePr>
        <p:xfrm>
          <a:off x="1037490" y="2442895"/>
          <a:ext cx="9520808" cy="3712950"/>
        </p:xfrm>
        <a:graphic>
          <a:graphicData uri="http://schemas.openxmlformats.org/drawingml/2006/table">
            <a:tbl>
              <a:tblPr/>
              <a:tblGrid>
                <a:gridCol w="2015354">
                  <a:extLst>
                    <a:ext uri="{9D8B030D-6E8A-4147-A177-3AD203B41FA5}">
                      <a16:colId xmlns:a16="http://schemas.microsoft.com/office/drawing/2014/main" val="2677437078"/>
                    </a:ext>
                  </a:extLst>
                </a:gridCol>
                <a:gridCol w="1729652">
                  <a:extLst>
                    <a:ext uri="{9D8B030D-6E8A-4147-A177-3AD203B41FA5}">
                      <a16:colId xmlns:a16="http://schemas.microsoft.com/office/drawing/2014/main" val="1821406391"/>
                    </a:ext>
                  </a:extLst>
                </a:gridCol>
                <a:gridCol w="2810684">
                  <a:extLst>
                    <a:ext uri="{9D8B030D-6E8A-4147-A177-3AD203B41FA5}">
                      <a16:colId xmlns:a16="http://schemas.microsoft.com/office/drawing/2014/main" val="2004540106"/>
                    </a:ext>
                  </a:extLst>
                </a:gridCol>
                <a:gridCol w="1482559">
                  <a:extLst>
                    <a:ext uri="{9D8B030D-6E8A-4147-A177-3AD203B41FA5}">
                      <a16:colId xmlns:a16="http://schemas.microsoft.com/office/drawing/2014/main" val="3370554404"/>
                    </a:ext>
                  </a:extLst>
                </a:gridCol>
                <a:gridCol w="1482559">
                  <a:extLst>
                    <a:ext uri="{9D8B030D-6E8A-4147-A177-3AD203B41FA5}">
                      <a16:colId xmlns:a16="http://schemas.microsoft.com/office/drawing/2014/main" val="1389905541"/>
                    </a:ext>
                  </a:extLst>
                </a:gridCol>
              </a:tblGrid>
              <a:tr h="412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Architecture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Encoder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pretrained weight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IoU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15195"/>
                  </a:ext>
                </a:extLst>
              </a:tr>
              <a:tr h="412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434120"/>
                  </a:ext>
                </a:extLst>
              </a:tr>
              <a:tr h="412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282287"/>
                  </a:ext>
                </a:extLst>
              </a:tr>
              <a:tr h="412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ResNet101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700455"/>
                  </a:ext>
                </a:extLst>
              </a:tr>
              <a:tr h="412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87733"/>
                  </a:ext>
                </a:extLst>
              </a:tr>
              <a:tr h="412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841487"/>
                  </a:ext>
                </a:extLst>
              </a:tr>
              <a:tr h="412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VGG19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467739"/>
                  </a:ext>
                </a:extLst>
              </a:tr>
              <a:tr h="412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DeepLabV3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ResNext50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921376"/>
                  </a:ext>
                </a:extLst>
              </a:tr>
              <a:tr h="412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PSP Net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ResNet 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322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14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2F0C-48DB-E43B-9248-C005FA67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: Testing – on training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7447-E883-C1EE-5A51-98C094DC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0EC2B82-D0C2-1663-35E7-D109A31B82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1902529"/>
              </p:ext>
            </p:extLst>
          </p:nvPr>
        </p:nvGraphicFramePr>
        <p:xfrm>
          <a:off x="0" y="2079746"/>
          <a:ext cx="6096000" cy="385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6C425B3-2D34-304E-7324-61D3CB729B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268412"/>
              </p:ext>
            </p:extLst>
          </p:nvPr>
        </p:nvGraphicFramePr>
        <p:xfrm>
          <a:off x="6280518" y="2079746"/>
          <a:ext cx="5614497" cy="378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466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6C7D-E032-54A2-2DF0-6FE1E575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Best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D0973-15DC-30A9-3073-CD64DB97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7DA29-D2B7-0405-88AE-99C184BC4663}"/>
              </a:ext>
            </a:extLst>
          </p:cNvPr>
          <p:cNvSpPr txBox="1"/>
          <p:nvPr/>
        </p:nvSpPr>
        <p:spPr>
          <a:xfrm>
            <a:off x="4091355" y="2002393"/>
            <a:ext cx="423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Unet</a:t>
            </a:r>
            <a:r>
              <a:rPr lang="en-US" dirty="0"/>
              <a:t> + </a:t>
            </a:r>
            <a:r>
              <a:rPr lang="en-US" dirty="0" err="1"/>
              <a:t>MobileNet</a:t>
            </a:r>
            <a:r>
              <a:rPr lang="en-US" dirty="0"/>
              <a:t>: Loss-0.436; </a:t>
            </a:r>
            <a:r>
              <a:rPr lang="en-US" dirty="0" err="1"/>
              <a:t>IoU</a:t>
            </a:r>
            <a:r>
              <a:rPr lang="en-US" dirty="0"/>
              <a:t>- 0.419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9BD1E-5B4F-49D3-2EEB-D0491F07B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371725"/>
            <a:ext cx="12001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F25B2-9BE5-5C4F-9BB8-9214FB97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4674489"/>
            <a:ext cx="12001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3074F-D1D8-8901-FAF8-08D380DCB678}"/>
              </a:ext>
            </a:extLst>
          </p:cNvPr>
          <p:cNvSpPr txBox="1"/>
          <p:nvPr/>
        </p:nvSpPr>
        <p:spPr>
          <a:xfrm>
            <a:off x="4155410" y="4395716"/>
            <a:ext cx="416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Unet</a:t>
            </a:r>
            <a:r>
              <a:rPr lang="en-US" dirty="0"/>
              <a:t> + Resnet18: Loss-0.478; </a:t>
            </a:r>
            <a:r>
              <a:rPr lang="en-US" dirty="0" err="1"/>
              <a:t>IoU</a:t>
            </a:r>
            <a:r>
              <a:rPr lang="en-US" dirty="0"/>
              <a:t>- 0.412</a:t>
            </a:r>
          </a:p>
        </p:txBody>
      </p:sp>
    </p:spTree>
    <p:extLst>
      <p:ext uri="{BB962C8B-B14F-4D97-AF65-F5344CB8AC3E}">
        <p14:creationId xmlns:p14="http://schemas.microsoft.com/office/powerpoint/2010/main" val="3748681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6C7D-E032-54A2-2DF0-6FE1E575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AVERAGE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D0973-15DC-30A9-3073-CD64DB97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73DEF-41E4-4C64-773C-BB2D5C38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7874"/>
            <a:ext cx="12001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62889-BF4D-C75C-05C7-10BB16D2AF4B}"/>
              </a:ext>
            </a:extLst>
          </p:cNvPr>
          <p:cNvSpPr txBox="1"/>
          <p:nvPr/>
        </p:nvSpPr>
        <p:spPr>
          <a:xfrm>
            <a:off x="4203214" y="2082313"/>
            <a:ext cx="290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PSP Net: Loss-0.74; </a:t>
            </a:r>
            <a:r>
              <a:rPr lang="en-US" dirty="0" err="1"/>
              <a:t>IoU</a:t>
            </a:r>
            <a:r>
              <a:rPr lang="en-US" dirty="0"/>
              <a:t>- 0.2</a:t>
            </a:r>
          </a:p>
        </p:txBody>
      </p:sp>
    </p:spTree>
    <p:extLst>
      <p:ext uri="{BB962C8B-B14F-4D97-AF65-F5344CB8AC3E}">
        <p14:creationId xmlns:p14="http://schemas.microsoft.com/office/powerpoint/2010/main" val="148936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6C7D-E032-54A2-2DF0-6FE1E575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Failed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D0973-15DC-30A9-3073-CD64DB97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5715B-BB4F-3E60-1BAD-EC56A613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190607"/>
            <a:ext cx="120015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E7DA29-D2B7-0405-88AE-99C184BC4663}"/>
              </a:ext>
            </a:extLst>
          </p:cNvPr>
          <p:cNvSpPr txBox="1"/>
          <p:nvPr/>
        </p:nvSpPr>
        <p:spPr>
          <a:xfrm>
            <a:off x="4021017" y="1890556"/>
            <a:ext cx="392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Unet</a:t>
            </a:r>
            <a:r>
              <a:rPr lang="en-US" dirty="0"/>
              <a:t> + VGG19: Loss-0.955; </a:t>
            </a:r>
            <a:r>
              <a:rPr lang="en-US" dirty="0" err="1"/>
              <a:t>IoU</a:t>
            </a:r>
            <a:r>
              <a:rPr lang="en-US" dirty="0"/>
              <a:t>- 0.011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8EED4-70D4-914F-A94A-1A92E2779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5" y="4604888"/>
            <a:ext cx="11911853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06D0A1-B8A2-A458-865B-1B9C470EED56}"/>
              </a:ext>
            </a:extLst>
          </p:cNvPr>
          <p:cNvSpPr txBox="1"/>
          <p:nvPr/>
        </p:nvSpPr>
        <p:spPr>
          <a:xfrm>
            <a:off x="4259386" y="4374118"/>
            <a:ext cx="4364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Unet</a:t>
            </a:r>
            <a:r>
              <a:rPr lang="en-US" dirty="0"/>
              <a:t> + Resnet152 : Loss-0.931; </a:t>
            </a:r>
            <a:r>
              <a:rPr lang="en-US" dirty="0" err="1"/>
              <a:t>IoU</a:t>
            </a:r>
            <a:r>
              <a:rPr lang="en-US" dirty="0"/>
              <a:t>- 0.011</a:t>
            </a:r>
          </a:p>
        </p:txBody>
      </p:sp>
    </p:spTree>
    <p:extLst>
      <p:ext uri="{BB962C8B-B14F-4D97-AF65-F5344CB8AC3E}">
        <p14:creationId xmlns:p14="http://schemas.microsoft.com/office/powerpoint/2010/main" val="365974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72B7-A7E6-3F05-D0FC-09A76BD7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14B7-2D34-8BF0-527F-27B80F685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M. </a:t>
            </a:r>
            <a:r>
              <a:rPr lang="en-US" dirty="0" err="1"/>
              <a:t>Cordts</a:t>
            </a:r>
            <a:r>
              <a:rPr lang="en-US" dirty="0"/>
              <a:t>, M. </a:t>
            </a:r>
            <a:r>
              <a:rPr lang="en-US" dirty="0" err="1"/>
              <a:t>Omran</a:t>
            </a:r>
            <a:r>
              <a:rPr lang="en-US" dirty="0"/>
              <a:t>, S. Ramos, T. </a:t>
            </a:r>
            <a:r>
              <a:rPr lang="en-US" dirty="0" err="1"/>
              <a:t>Rehfeld</a:t>
            </a:r>
            <a:r>
              <a:rPr lang="en-US" dirty="0"/>
              <a:t>, M. </a:t>
            </a:r>
            <a:r>
              <a:rPr lang="en-US" dirty="0" err="1"/>
              <a:t>Enzweiler</a:t>
            </a:r>
            <a:r>
              <a:rPr lang="en-US" dirty="0"/>
              <a:t>, R. </a:t>
            </a:r>
            <a:r>
              <a:rPr lang="en-US" dirty="0" err="1"/>
              <a:t>Benenson</a:t>
            </a:r>
            <a:r>
              <a:rPr lang="en-US" dirty="0"/>
              <a:t>, U. Franke, S. Roth, and B. Schiele, “The Cityscapes Dataset for Semantic Urban Scene Understanding,” in </a:t>
            </a:r>
            <a:r>
              <a:rPr lang="en-US" i="1" dirty="0">
                <a:effectLst/>
              </a:rPr>
              <a:t>Proc. of the IEEE Conference on Computer Vision and Pattern Recognition (CVPR)</a:t>
            </a:r>
            <a:r>
              <a:rPr lang="en-US" dirty="0"/>
              <a:t>, 2016. URL </a:t>
            </a:r>
            <a:r>
              <a:rPr lang="en-US" dirty="0">
                <a:hlinkClick r:id="rId2"/>
              </a:rPr>
              <a:t>https://arxiv.org/abs/1604.01685</a:t>
            </a:r>
            <a:endParaRPr lang="en-US" dirty="0"/>
          </a:p>
          <a:p>
            <a:r>
              <a:rPr lang="en-US" dirty="0"/>
              <a:t>M. </a:t>
            </a:r>
            <a:r>
              <a:rPr lang="en-US" dirty="0" err="1"/>
              <a:t>Cordts</a:t>
            </a:r>
            <a:r>
              <a:rPr lang="en-US" dirty="0"/>
              <a:t>, M. </a:t>
            </a:r>
            <a:r>
              <a:rPr lang="en-US" dirty="0" err="1"/>
              <a:t>Omran</a:t>
            </a:r>
            <a:r>
              <a:rPr lang="en-US" dirty="0"/>
              <a:t>, S. Ramos, T. </a:t>
            </a:r>
            <a:r>
              <a:rPr lang="en-US" dirty="0" err="1"/>
              <a:t>Scharwächter</a:t>
            </a:r>
            <a:r>
              <a:rPr lang="en-US" dirty="0"/>
              <a:t>, M. </a:t>
            </a:r>
            <a:r>
              <a:rPr lang="en-US" dirty="0" err="1"/>
              <a:t>Enzweiler</a:t>
            </a:r>
            <a:r>
              <a:rPr lang="en-US" dirty="0"/>
              <a:t>, R. </a:t>
            </a:r>
            <a:r>
              <a:rPr lang="en-US" dirty="0" err="1"/>
              <a:t>Benenson</a:t>
            </a:r>
            <a:r>
              <a:rPr lang="en-US" dirty="0"/>
              <a:t>, U. Franke, S. Roth, and B. Schiele, “The Cityscapes Dataset,” in </a:t>
            </a:r>
            <a:r>
              <a:rPr lang="en-US" i="1" dirty="0">
                <a:effectLst/>
              </a:rPr>
              <a:t>CVPR Workshop on The Future of Datasets in Vision</a:t>
            </a:r>
            <a:r>
              <a:rPr lang="en-US" dirty="0"/>
              <a:t>, 2015. URL - </a:t>
            </a:r>
            <a:r>
              <a:rPr lang="en-US" dirty="0">
                <a:hlinkClick r:id="rId3"/>
              </a:rPr>
              <a:t>https://www.cityscapes-dataset.com/wordpress/wp-content/papercite-data/pdf/cordts2015cvprw.pdf</a:t>
            </a:r>
            <a:endParaRPr lang="en-US" dirty="0"/>
          </a:p>
          <a:p>
            <a:r>
              <a:rPr lang="en-US" dirty="0"/>
              <a:t>Segmentation Models - </a:t>
            </a:r>
            <a:r>
              <a:rPr lang="en-US" dirty="0">
                <a:hlinkClick r:id="rId4"/>
              </a:rPr>
              <a:t>https://smp.readthedocs.io/en/latest/models.html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7F09-7111-1D83-C914-7D88A221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3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126" y="1419225"/>
            <a:ext cx="4320227" cy="2395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>
                <a:solidFill>
                  <a:srgbClr val="FFFFFF"/>
                </a:solidFill>
              </a:rPr>
              <a:t>Semantic segmentation model study for cityscape dataset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126" y="3824577"/>
            <a:ext cx="4320228" cy="1614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rgbClr val="FFFFFF">
                    <a:alpha val="75000"/>
                  </a:srgbClr>
                </a:solidFill>
              </a:rPr>
              <a:t>COMP 5530 – Deep learning </a:t>
            </a:r>
          </a:p>
          <a:p>
            <a:r>
              <a:rPr lang="en-US" sz="1800">
                <a:solidFill>
                  <a:srgbClr val="FFFFFF">
                    <a:alpha val="75000"/>
                  </a:srgbClr>
                </a:solidFill>
              </a:rPr>
              <a:t>Aman Kumar</a:t>
            </a:r>
          </a:p>
          <a:p>
            <a:endParaRPr lang="en-US" sz="1800">
              <a:solidFill>
                <a:srgbClr val="FFFFFF">
                  <a:alpha val="75000"/>
                </a:srgbClr>
              </a:solidFill>
            </a:endParaRPr>
          </a:p>
          <a:p>
            <a:endParaRPr lang="en-US" sz="1800">
              <a:solidFill>
                <a:srgbClr val="FFFFFF">
                  <a:alpha val="75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AC796-8B36-C55C-5460-DD97E5D5A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514" y="852709"/>
            <a:ext cx="5734893" cy="2265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B39A1B-5E71-4089-AA4E-91341CEAF53A}"/>
              </a:ext>
            </a:extLst>
          </p:cNvPr>
          <p:cNvSpPr txBox="1"/>
          <p:nvPr/>
        </p:nvSpPr>
        <p:spPr>
          <a:xfrm>
            <a:off x="7945150" y="3970699"/>
            <a:ext cx="3833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Source : https://en.wikipedia.org/wiki/Electric_machine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F837C6-E30B-57B6-D14B-7C545ED44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514" y="3970699"/>
            <a:ext cx="6068272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46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8078-47A2-4360-92CD-A88EC350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Outline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EAAFF-A3D8-4690-999D-5FA89C754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400" dirty="0"/>
              <a:t>Introduction</a:t>
            </a:r>
          </a:p>
          <a:p>
            <a:pPr marL="305435" indent="-305435"/>
            <a:r>
              <a:rPr lang="en-US" sz="2400" dirty="0"/>
              <a:t>Dataset</a:t>
            </a:r>
          </a:p>
          <a:p>
            <a:pPr marL="305435" indent="-305435"/>
            <a:r>
              <a:rPr lang="en-US" sz="2400" dirty="0"/>
              <a:t>Approach</a:t>
            </a:r>
          </a:p>
          <a:p>
            <a:pPr marL="305435" indent="-305435"/>
            <a:r>
              <a:rPr lang="en-US" sz="2400" dirty="0"/>
              <a:t>Models' Training</a:t>
            </a:r>
          </a:p>
          <a:p>
            <a:pPr marL="305435" indent="-305435"/>
            <a:r>
              <a:rPr lang="en-US" sz="2400" dirty="0"/>
              <a:t>Results</a:t>
            </a:r>
          </a:p>
          <a:p>
            <a:pPr marL="305435" indent="-305435"/>
            <a:r>
              <a:rPr lang="en-US" sz="2400" dirty="0"/>
              <a:t>Conclusion</a:t>
            </a:r>
          </a:p>
          <a:p>
            <a:pPr marL="305435" indent="-305435"/>
            <a:endParaRPr lang="en-US" sz="2400" dirty="0"/>
          </a:p>
          <a:p>
            <a:pPr marL="305435" indent="-305435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D8254-F54C-4CDD-A629-16440E4A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A969A-5E23-4672-AD1D-57D547AF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Introduction and Problem statement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77E8AFF-C2C5-45DE-8DED-028A9F3066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575549"/>
              </p:ext>
            </p:extLst>
          </p:nvPr>
        </p:nvGraphicFramePr>
        <p:xfrm>
          <a:off x="581024" y="1819275"/>
          <a:ext cx="11134725" cy="4699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7F0C760F-CBCB-44B7-A8FA-C602B50D590A}"/>
              </a:ext>
            </a:extLst>
          </p:cNvPr>
          <p:cNvSpPr txBox="1"/>
          <p:nvPr/>
        </p:nvSpPr>
        <p:spPr>
          <a:xfrm>
            <a:off x="478971" y="1894113"/>
            <a:ext cx="79881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sz="2000" dirty="0"/>
              <a:t>Advanced Driver assistance system can help in preventing road accident. Assistance can help us to prevent road accident.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C9C19A3-5B2D-4279-844D-FD0F2A196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2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51ADF-A1DB-4109-82DA-9C7A8A9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Cityscapes dataset </a:t>
            </a:r>
            <a:r>
              <a:rPr lang="en-US" b="1" dirty="0"/>
              <a:t>Semantic Understanding of Urban Street Scenes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0C971C-4BAB-426F-A774-2DC9C872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2532CE-43BF-45A4-A9B5-51CEA9B16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59" y="4897797"/>
            <a:ext cx="5636349" cy="1771820"/>
          </a:xfrm>
        </p:spPr>
        <p:txBody>
          <a:bodyPr>
            <a:normAutofit/>
          </a:bodyPr>
          <a:lstStyle/>
          <a:p>
            <a:pPr marL="305435" indent="-305435"/>
            <a:endParaRPr lang="en-US" sz="2000"/>
          </a:p>
          <a:p>
            <a:pPr marL="629920" lvl="1" indent="-305435"/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E474BE3D-F3AE-24DE-0790-8F7A365CF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631" y="4460702"/>
            <a:ext cx="1699847" cy="2208915"/>
          </a:xfrm>
          <a:prstGeom prst="rect">
            <a:avLst/>
          </a:prstGeom>
        </p:spPr>
      </p:pic>
      <p:pic>
        <p:nvPicPr>
          <p:cNvPr id="9" name="Picture 8" descr="A group of people in red walking down a street&#10;&#10;Description automatically generated with low confidence">
            <a:extLst>
              <a:ext uri="{FF2B5EF4-FFF2-40B4-BE49-F238E27FC236}">
                <a16:creationId xmlns:a16="http://schemas.microsoft.com/office/drawing/2014/main" id="{A21A3E67-0E38-4385-1A00-A97186BD3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10" y="1453735"/>
            <a:ext cx="5339036" cy="2659049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E0EB7CF-A5B8-B359-27C9-E96F4553F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656005"/>
              </p:ext>
            </p:extLst>
          </p:nvPr>
        </p:nvGraphicFramePr>
        <p:xfrm>
          <a:off x="401436" y="1558308"/>
          <a:ext cx="4886801" cy="4506991"/>
        </p:xfrm>
        <a:graphic>
          <a:graphicData uri="http://schemas.openxmlformats.org/drawingml/2006/table">
            <a:tbl>
              <a:tblPr/>
              <a:tblGrid>
                <a:gridCol w="1662026">
                  <a:extLst>
                    <a:ext uri="{9D8B030D-6E8A-4147-A177-3AD203B41FA5}">
                      <a16:colId xmlns:a16="http://schemas.microsoft.com/office/drawing/2014/main" val="266418797"/>
                    </a:ext>
                  </a:extLst>
                </a:gridCol>
                <a:gridCol w="3224775">
                  <a:extLst>
                    <a:ext uri="{9D8B030D-6E8A-4147-A177-3AD203B41FA5}">
                      <a16:colId xmlns:a16="http://schemas.microsoft.com/office/drawing/2014/main" val="3337263495"/>
                    </a:ext>
                  </a:extLst>
                </a:gridCol>
              </a:tblGrid>
              <a:tr h="253243">
                <a:tc>
                  <a:txBody>
                    <a:bodyPr/>
                    <a:lstStyle/>
                    <a:p>
                      <a:r>
                        <a:rPr lang="en-US" sz="1700" dirty="0"/>
                        <a:t>Group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Classes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548356"/>
                  </a:ext>
                </a:extLst>
              </a:tr>
              <a:tr h="253243">
                <a:tc>
                  <a:txBody>
                    <a:bodyPr/>
                    <a:lstStyle/>
                    <a:p>
                      <a:r>
                        <a:rPr lang="en-US" sz="1700" dirty="0"/>
                        <a:t>flat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road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sidewalk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parking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+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rail track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+</a:t>
                      </a:r>
                      <a:endParaRPr lang="en-US" sz="1700" dirty="0"/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599347"/>
                  </a:ext>
                </a:extLst>
              </a:tr>
              <a:tr h="443175">
                <a:tc>
                  <a:txBody>
                    <a:bodyPr/>
                    <a:lstStyle/>
                    <a:p>
                      <a:r>
                        <a:rPr lang="en-US" sz="1700"/>
                        <a:t>human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person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rider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</a:t>
                      </a:r>
                      <a:endParaRPr lang="en-US" sz="1700" dirty="0"/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575732"/>
                  </a:ext>
                </a:extLst>
              </a:tr>
              <a:tr h="443175">
                <a:tc>
                  <a:txBody>
                    <a:bodyPr/>
                    <a:lstStyle/>
                    <a:p>
                      <a:r>
                        <a:rPr lang="en-US" sz="1700"/>
                        <a:t>vehicle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car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truck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bus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on rails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motorcycle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bicycle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caravan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*+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trailer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*+</a:t>
                      </a:r>
                      <a:endParaRPr lang="en-US" sz="1700" dirty="0"/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409235"/>
                  </a:ext>
                </a:extLst>
              </a:tr>
              <a:tr h="253243">
                <a:tc>
                  <a:txBody>
                    <a:bodyPr/>
                    <a:lstStyle/>
                    <a:p>
                      <a:r>
                        <a:rPr lang="en-US" sz="1700"/>
                        <a:t>construction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building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wall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fence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guard rail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+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bridge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+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tunnel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+</a:t>
                      </a:r>
                      <a:endParaRPr lang="en-US" sz="1700" dirty="0"/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302577"/>
                  </a:ext>
                </a:extLst>
              </a:tr>
              <a:tr h="253243">
                <a:tc>
                  <a:txBody>
                    <a:bodyPr/>
                    <a:lstStyle/>
                    <a:p>
                      <a:r>
                        <a:rPr lang="en-US" sz="1700"/>
                        <a:t>object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pole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pole group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+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traffic sign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traffic light</a:t>
                      </a:r>
                      <a:r>
                        <a:rPr lang="en-US" sz="1700" dirty="0"/>
                        <a:t> 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066568"/>
                  </a:ext>
                </a:extLst>
              </a:tr>
              <a:tr h="253243">
                <a:tc>
                  <a:txBody>
                    <a:bodyPr/>
                    <a:lstStyle/>
                    <a:p>
                      <a:r>
                        <a:rPr lang="en-US" sz="1700"/>
                        <a:t>nature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vegetation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terrain</a:t>
                      </a:r>
                      <a:endParaRPr lang="en-US" sz="1700" dirty="0"/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745029"/>
                  </a:ext>
                </a:extLst>
              </a:tr>
              <a:tr h="253243">
                <a:tc>
                  <a:txBody>
                    <a:bodyPr/>
                    <a:lstStyle/>
                    <a:p>
                      <a:r>
                        <a:rPr lang="en-US" sz="1700"/>
                        <a:t>sky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sky</a:t>
                      </a:r>
                      <a:endParaRPr lang="en-US" sz="1700" dirty="0"/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30300"/>
                  </a:ext>
                </a:extLst>
              </a:tr>
              <a:tr h="253243">
                <a:tc>
                  <a:txBody>
                    <a:bodyPr/>
                    <a:lstStyle/>
                    <a:p>
                      <a:r>
                        <a:rPr lang="en-US" sz="1700"/>
                        <a:t>void</a:t>
                      </a:r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ground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+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dynamic</a:t>
                      </a:r>
                      <a:r>
                        <a:rPr lang="en-US" sz="1700" baseline="30000" dirty="0">
                          <a:solidFill>
                            <a:srgbClr val="0088CC"/>
                          </a:solidFill>
                          <a:effectLst/>
                        </a:rPr>
                        <a:t>+</a:t>
                      </a:r>
                      <a:r>
                        <a:rPr lang="en-US" sz="1700" dirty="0"/>
                        <a:t> · </a:t>
                      </a:r>
                      <a:r>
                        <a:rPr lang="en-US" sz="1700" dirty="0">
                          <a:solidFill>
                            <a:srgbClr val="0088CC"/>
                          </a:solidFill>
                          <a:effectLst/>
                        </a:rPr>
                        <a:t>static</a:t>
                      </a:r>
                      <a:endParaRPr lang="en-US" sz="1700" dirty="0"/>
                    </a:p>
                  </a:txBody>
                  <a:tcPr marL="86972" marR="86972" marT="43486" marB="4348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237909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EB75998-7019-8DC5-DF4E-0CF1A7081264}"/>
              </a:ext>
            </a:extLst>
          </p:cNvPr>
          <p:cNvSpPr txBox="1"/>
          <p:nvPr/>
        </p:nvSpPr>
        <p:spPr>
          <a:xfrm>
            <a:off x="5421254" y="4149647"/>
            <a:ext cx="51370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Instance segmentation for vehicle and people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30 classes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Diversity - 50 cities, Several months (spring, summer, fall), Daytime, Good/medium weather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5 000 annotated images with fine annotations Benchmark suite and evaluation server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Pixel-level semantic labeling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Instance-level semantic labeling</a:t>
            </a:r>
          </a:p>
        </p:txBody>
      </p:sp>
    </p:spTree>
    <p:extLst>
      <p:ext uri="{BB962C8B-B14F-4D97-AF65-F5344CB8AC3E}">
        <p14:creationId xmlns:p14="http://schemas.microsoft.com/office/powerpoint/2010/main" val="419810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BBB6-2F14-4418-9167-22886CAB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Dataset – Train /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71B1-49C4-4B49-B71E-8BABC6F0C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08" y="1934394"/>
            <a:ext cx="8734746" cy="1756726"/>
          </a:xfrm>
        </p:spPr>
        <p:txBody>
          <a:bodyPr>
            <a:normAutofit/>
          </a:bodyPr>
          <a:lstStyle/>
          <a:p>
            <a:pPr marL="305435" indent="-305435"/>
            <a:r>
              <a:rPr lang="en-US" sz="2400" dirty="0"/>
              <a:t>~5000 images of 18 cities </a:t>
            </a:r>
          </a:p>
          <a:p>
            <a:pPr marL="305435" indent="-305435"/>
            <a:r>
              <a:rPr lang="en-US" sz="2400" dirty="0"/>
              <a:t>Fine semantic in gray scale</a:t>
            </a:r>
          </a:p>
          <a:p>
            <a:pPr marL="305435" indent="-305435"/>
            <a:r>
              <a:rPr lang="en-US" sz="2400" dirty="0"/>
              <a:t>Coloring the images as per class defined</a:t>
            </a:r>
          </a:p>
          <a:p>
            <a:pPr marL="305435" indent="-305435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6B83A-6FAC-49A5-9438-2853F616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A car driving down a street&#10;&#10;Description automatically generated with low confidence">
            <a:extLst>
              <a:ext uri="{FF2B5EF4-FFF2-40B4-BE49-F238E27FC236}">
                <a16:creationId xmlns:a16="http://schemas.microsoft.com/office/drawing/2014/main" id="{EE0D7EB6-B727-0A6B-29BC-E9AD1244D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1" y="4182064"/>
            <a:ext cx="7142426" cy="185147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4D7E95A-2A4E-0E78-6F14-C1D7B0467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30"/>
          <a:stretch/>
        </p:blipFill>
        <p:spPr>
          <a:xfrm>
            <a:off x="7970572" y="4182064"/>
            <a:ext cx="3531963" cy="1890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01E7E4-828C-14D9-F55E-836688F608E3}"/>
              </a:ext>
            </a:extLst>
          </p:cNvPr>
          <p:cNvSpPr txBox="1"/>
          <p:nvPr/>
        </p:nvSpPr>
        <p:spPr>
          <a:xfrm>
            <a:off x="1539632" y="6045404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20898A-858D-FEAF-9BDA-11A920085AC3}"/>
              </a:ext>
            </a:extLst>
          </p:cNvPr>
          <p:cNvSpPr txBox="1"/>
          <p:nvPr/>
        </p:nvSpPr>
        <p:spPr>
          <a:xfrm>
            <a:off x="5080000" y="603354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Semantic Image (target)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8E9AA-25BB-3335-44D8-123DD69DB861}"/>
              </a:ext>
            </a:extLst>
          </p:cNvPr>
          <p:cNvSpPr txBox="1"/>
          <p:nvPr/>
        </p:nvSpPr>
        <p:spPr>
          <a:xfrm>
            <a:off x="8620368" y="6021676"/>
            <a:ext cx="2782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Coloring as per class / label (target-multi class)</a:t>
            </a:r>
          </a:p>
        </p:txBody>
      </p:sp>
    </p:spTree>
    <p:extLst>
      <p:ext uri="{BB962C8B-B14F-4D97-AF65-F5344CB8AC3E}">
        <p14:creationId xmlns:p14="http://schemas.microsoft.com/office/powerpoint/2010/main" val="2572899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21E5-0C0A-4AED-AF60-71CB7D7E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Approach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6180207F-22A0-4DFD-BC3A-FF920209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5643"/>
            <a:ext cx="11029615" cy="4669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Compare the performance of suitable algorithms for classification:</a:t>
            </a:r>
          </a:p>
          <a:p>
            <a:pPr marL="457200" indent="-457200">
              <a:buAutoNum type="arabicPeriod"/>
            </a:pPr>
            <a:r>
              <a:rPr lang="en-US" sz="2400" dirty="0"/>
              <a:t>Segmentation model is just a </a:t>
            </a:r>
            <a:r>
              <a:rPr lang="en-US" sz="2400" dirty="0" err="1"/>
              <a:t>PyTorch</a:t>
            </a:r>
            <a:r>
              <a:rPr lang="en-US" sz="2400" dirty="0"/>
              <a:t> </a:t>
            </a:r>
            <a:r>
              <a:rPr lang="en-US" sz="2400" dirty="0" err="1"/>
              <a:t>nn.Module</a:t>
            </a:r>
            <a:r>
              <a:rPr lang="en-US" sz="2400" dirty="0"/>
              <a:t>, imported as </a:t>
            </a:r>
            <a:r>
              <a:rPr lang="en-US" sz="2400" dirty="0" err="1"/>
              <a:t>segmentation_models_pytorch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Model architectures – </a:t>
            </a:r>
            <a:r>
              <a:rPr lang="en-US" sz="2400" dirty="0" err="1"/>
              <a:t>Unet</a:t>
            </a:r>
            <a:r>
              <a:rPr lang="en-US" sz="2400" dirty="0"/>
              <a:t> , </a:t>
            </a:r>
            <a:r>
              <a:rPr lang="en-US" sz="2400" dirty="0" err="1"/>
              <a:t>PSPnet</a:t>
            </a:r>
            <a:r>
              <a:rPr lang="en-US" sz="2400" dirty="0"/>
              <a:t>, DeeplabV3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Encoders – Resent18, Resent34, Resent50, Resent101, Resent152, VGG19, </a:t>
            </a:r>
            <a:r>
              <a:rPr lang="en-US" sz="2400" dirty="0" err="1"/>
              <a:t>mobilenet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Pretrained weights - </a:t>
            </a:r>
            <a:r>
              <a:rPr lang="en-US" sz="2400" dirty="0" err="1"/>
              <a:t>imagenet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DC770-63E7-425F-83D9-61F02819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7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21E5-0C0A-4AED-AF60-71CB7D7E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Approach</a:t>
            </a:r>
            <a:endParaRPr lang="en-US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6180207F-22A0-4DFD-BC3A-FF920209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85643"/>
            <a:ext cx="11029615" cy="4669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Compare the performance of suitable algorithms for classification:</a:t>
            </a:r>
          </a:p>
          <a:p>
            <a:pPr marL="457200" indent="-457200">
              <a:buAutoNum type="arabicPeriod"/>
            </a:pPr>
            <a:r>
              <a:rPr lang="en-US" sz="2400" dirty="0"/>
              <a:t>Segmentation model is just a </a:t>
            </a:r>
            <a:r>
              <a:rPr lang="en-US" sz="2400" dirty="0" err="1"/>
              <a:t>PyTorch</a:t>
            </a:r>
            <a:r>
              <a:rPr lang="en-US" sz="2400" dirty="0"/>
              <a:t> </a:t>
            </a:r>
            <a:r>
              <a:rPr lang="en-US" sz="2400" dirty="0" err="1"/>
              <a:t>nn.Module</a:t>
            </a:r>
            <a:r>
              <a:rPr lang="en-US" sz="2400" dirty="0"/>
              <a:t>, imported as </a:t>
            </a:r>
            <a:r>
              <a:rPr lang="en-US" sz="2400" dirty="0" err="1"/>
              <a:t>segmentation_models_pytorch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Model architectures – </a:t>
            </a:r>
            <a:r>
              <a:rPr lang="en-US" sz="2400" dirty="0" err="1"/>
              <a:t>Unet</a:t>
            </a:r>
            <a:r>
              <a:rPr lang="en-US" sz="2400" dirty="0"/>
              <a:t> , </a:t>
            </a:r>
            <a:r>
              <a:rPr lang="en-US" sz="2400" dirty="0" err="1"/>
              <a:t>PSPnet</a:t>
            </a:r>
            <a:r>
              <a:rPr lang="en-US" sz="2400" dirty="0"/>
              <a:t>, DeeplabV3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Encoders – Resent18, Resent34, Resent50, Resent101, Resent152, VGG19, </a:t>
            </a:r>
            <a:r>
              <a:rPr lang="en-US" sz="2400" dirty="0" err="1"/>
              <a:t>mobilenet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Pretrained weights - </a:t>
            </a:r>
            <a:r>
              <a:rPr lang="en-US" sz="2400" dirty="0" err="1"/>
              <a:t>imagenet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DC770-63E7-425F-83D9-61F02819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2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1084-D6B5-41DD-A0C0-79868D1EF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34423"/>
            <a:ext cx="11029616" cy="960121"/>
          </a:xfrm>
        </p:spPr>
        <p:txBody>
          <a:bodyPr>
            <a:normAutofit/>
          </a:bodyPr>
          <a:lstStyle/>
          <a:p>
            <a:r>
              <a:rPr lang="en-US" sz="3200" dirty="0"/>
              <a:t>UNET- Model Architecture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8DB7BA9-DEDE-442D-B744-9A98E0C4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30EA92-CAB0-88E2-7533-F71A4815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1" y="1984952"/>
            <a:ext cx="6296025" cy="423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A7C9F-C31C-9945-D6D7-19CDBB9C1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191" y="2547814"/>
            <a:ext cx="4664858" cy="32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7789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{8C536B34-A6F0-4AE9-9B42-66F50C80B214}tf33552983_win32</Template>
  <TotalTime>423</TotalTime>
  <Words>938</Words>
  <Application>Microsoft Office PowerPoint</Application>
  <PresentationFormat>Widescreen</PresentationFormat>
  <Paragraphs>180</Paragraphs>
  <Slides>18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Franklin Gothic Book</vt:lpstr>
      <vt:lpstr>Franklin Gothic Demi</vt:lpstr>
      <vt:lpstr>Wingdings 2</vt:lpstr>
      <vt:lpstr>DividendVTI</vt:lpstr>
      <vt:lpstr>Study of Vehicle Lane changing behavior on Audi dataset using deep neural network</vt:lpstr>
      <vt:lpstr>Semantic segmentation model study for cityscape dataset </vt:lpstr>
      <vt:lpstr>Outline</vt:lpstr>
      <vt:lpstr>Introduction and Problem statement</vt:lpstr>
      <vt:lpstr>Cityscapes dataset Semantic Understanding of Urban Street Scenes </vt:lpstr>
      <vt:lpstr>Dataset – Train / testing</vt:lpstr>
      <vt:lpstr>Approach</vt:lpstr>
      <vt:lpstr>Approach</vt:lpstr>
      <vt:lpstr>UNET- Model Architecture</vt:lpstr>
      <vt:lpstr>PSPNet (Pyramid scene parsing network)- Model Architecture</vt:lpstr>
      <vt:lpstr>Encoder and pretrained weights</vt:lpstr>
      <vt:lpstr>Training </vt:lpstr>
      <vt:lpstr>Results : Testing – on training dataset</vt:lpstr>
      <vt:lpstr>Results : Testing – on training dataset</vt:lpstr>
      <vt:lpstr>Results – Best CASE</vt:lpstr>
      <vt:lpstr>Results – AVERAGE case</vt:lpstr>
      <vt:lpstr>Results – Failed CASES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based predictive maintenance of Electrical Rotating machines</dc:title>
  <dc:creator>Kumar2, Aman</dc:creator>
  <cp:lastModifiedBy>Kumar2, Aman</cp:lastModifiedBy>
  <cp:revision>2</cp:revision>
  <dcterms:created xsi:type="dcterms:W3CDTF">2021-11-07T21:41:35Z</dcterms:created>
  <dcterms:modified xsi:type="dcterms:W3CDTF">2022-12-06T18:59:41Z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